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22A"/>
    <a:srgbClr val="BEFFAF"/>
    <a:srgbClr val="BFFFB0"/>
    <a:srgbClr val="D81D33"/>
    <a:srgbClr val="88CCC0"/>
    <a:srgbClr val="BC0105"/>
    <a:srgbClr val="F1C656"/>
    <a:srgbClr val="3ED8D6"/>
    <a:srgbClr val="DE1E5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64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362" y="714876"/>
            <a:ext cx="77667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the pictures that contain the ‘</a:t>
            </a:r>
            <a:r>
              <a:rPr lang="en-GB" altLang="en-US" dirty="0" err="1">
                <a:latin typeface="Twinkl" pitchFamily="50" charset="0"/>
              </a:rPr>
              <a:t>ur</a:t>
            </a:r>
            <a:r>
              <a:rPr lang="en-GB" altLang="en-US" dirty="0">
                <a:latin typeface="Twinkl" pitchFamily="50" charset="0"/>
              </a:rPr>
              <a:t>’ sound to move them into the middle.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2" name="Rounded Rectangle 1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79213" y="1458783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ur</a:t>
            </a:r>
            <a:endParaRPr lang="en-GB" sz="3600" dirty="0"/>
          </a:p>
        </p:txBody>
      </p:sp>
      <p:pic>
        <p:nvPicPr>
          <p:cNvPr id="4" name="Burg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19" y="2613776"/>
            <a:ext cx="1485900" cy="1123950"/>
          </a:xfrm>
          <a:prstGeom prst="rect">
            <a:avLst/>
          </a:prstGeom>
        </p:spPr>
      </p:pic>
      <p:pic>
        <p:nvPicPr>
          <p:cNvPr id="7" name="Zeb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2" y="2804597"/>
            <a:ext cx="1847525" cy="1767403"/>
          </a:xfrm>
          <a:prstGeom prst="rect">
            <a:avLst/>
          </a:prstGeom>
        </p:spPr>
      </p:pic>
      <p:pic>
        <p:nvPicPr>
          <p:cNvPr id="8" name="Ca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36" y="1106267"/>
            <a:ext cx="1673405" cy="1345848"/>
          </a:xfrm>
          <a:prstGeom prst="rect">
            <a:avLst/>
          </a:prstGeom>
        </p:spPr>
      </p:pic>
      <p:pic>
        <p:nvPicPr>
          <p:cNvPr id="17" name="Purpl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7581">
            <a:off x="813789" y="4572000"/>
            <a:ext cx="1732450" cy="1715738"/>
          </a:xfrm>
          <a:prstGeom prst="rect">
            <a:avLst/>
          </a:prstGeom>
        </p:spPr>
      </p:pic>
      <p:pic>
        <p:nvPicPr>
          <p:cNvPr id="18" name="Nurs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11" y="3912396"/>
            <a:ext cx="907317" cy="2298935"/>
          </a:xfrm>
          <a:prstGeom prst="rect">
            <a:avLst/>
          </a:prstGeom>
        </p:spPr>
      </p:pic>
      <p:pic>
        <p:nvPicPr>
          <p:cNvPr id="19" name="Surf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627" y="1081574"/>
            <a:ext cx="1971753" cy="1698330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974248" y="3106537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744716" y="1195814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5104 0.1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21388 -0.04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4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974 -0.022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2507 -0.074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17" name="Rounded Rectangle 16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706220" y="714876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>
                <a:latin typeface="Twinkl" pitchFamily="50" charset="0"/>
              </a:rPr>
              <a:t>Click the pictures that contain the ‘ow’ sound to move them into the middle.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15713" y="1446083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ow</a:t>
            </a:r>
            <a:endParaRPr lang="en-GB" sz="3600" dirty="0"/>
          </a:p>
        </p:txBody>
      </p:sp>
      <p:pic>
        <p:nvPicPr>
          <p:cNvPr id="10" name="Ow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1" y="1139197"/>
            <a:ext cx="1185748" cy="1499287"/>
          </a:xfrm>
          <a:prstGeom prst="rect">
            <a:avLst/>
          </a:prstGeom>
        </p:spPr>
      </p:pic>
      <p:pic>
        <p:nvPicPr>
          <p:cNvPr id="13" name="Churc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62" y="4486726"/>
            <a:ext cx="1468729" cy="1611481"/>
          </a:xfrm>
          <a:prstGeom prst="rect">
            <a:avLst/>
          </a:prstGeom>
        </p:spPr>
      </p:pic>
      <p:pic>
        <p:nvPicPr>
          <p:cNvPr id="14" name="Co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14" y="3127435"/>
            <a:ext cx="1591124" cy="1241890"/>
          </a:xfrm>
          <a:prstGeom prst="rect">
            <a:avLst/>
          </a:prstGeom>
        </p:spPr>
      </p:pic>
      <p:pic>
        <p:nvPicPr>
          <p:cNvPr id="15" name="Clow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36" y="1065227"/>
            <a:ext cx="1005851" cy="1878227"/>
          </a:xfrm>
          <a:prstGeom prst="rect">
            <a:avLst/>
          </a:prstGeom>
        </p:spPr>
      </p:pic>
      <p:pic>
        <p:nvPicPr>
          <p:cNvPr id="26" name="Crow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6" y="4309109"/>
            <a:ext cx="1443407" cy="1789098"/>
          </a:xfrm>
          <a:prstGeom prst="rect">
            <a:avLst/>
          </a:prstGeom>
        </p:spPr>
      </p:pic>
      <p:pic>
        <p:nvPicPr>
          <p:cNvPr id="2" name="Bel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68" y="2785806"/>
            <a:ext cx="1175119" cy="1368511"/>
          </a:xfrm>
          <a:prstGeom prst="rect">
            <a:avLst/>
          </a:prstGeom>
        </p:spPr>
      </p:pic>
      <p:sp>
        <p:nvSpPr>
          <p:cNvPr id="19" name="Multiply 18"/>
          <p:cNvSpPr/>
          <p:nvPr/>
        </p:nvSpPr>
        <p:spPr>
          <a:xfrm>
            <a:off x="1069163" y="2904447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807669" y="4768056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21319 0.15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20885 0.163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20625 0.181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1563 -0.046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13" name="Rounded Rectangle 12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730934" y="714876"/>
            <a:ext cx="77622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the pictures that contain the ‘oi’ sound to move them into the middle.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15596" y="14550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oi</a:t>
            </a:r>
            <a:endParaRPr lang="en-GB" sz="3600" dirty="0"/>
          </a:p>
        </p:txBody>
      </p:sp>
      <p:pic>
        <p:nvPicPr>
          <p:cNvPr id="7" name="F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8198">
            <a:off x="1496811" y="876128"/>
            <a:ext cx="285029" cy="1804087"/>
          </a:xfrm>
          <a:prstGeom prst="rect">
            <a:avLst/>
          </a:prstGeom>
        </p:spPr>
      </p:pic>
      <p:pic>
        <p:nvPicPr>
          <p:cNvPr id="8" name="So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622132"/>
            <a:ext cx="2077147" cy="1159035"/>
          </a:xfrm>
          <a:prstGeom prst="rect">
            <a:avLst/>
          </a:prstGeom>
        </p:spPr>
      </p:pic>
      <p:pic>
        <p:nvPicPr>
          <p:cNvPr id="21" name="Pois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87" y="4043313"/>
            <a:ext cx="881970" cy="2232454"/>
          </a:xfrm>
          <a:prstGeom prst="rect">
            <a:avLst/>
          </a:prstGeom>
        </p:spPr>
      </p:pic>
      <p:pic>
        <p:nvPicPr>
          <p:cNvPr id="23" name="Tin Foi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70" y="4736757"/>
            <a:ext cx="1994918" cy="1314964"/>
          </a:xfrm>
          <a:prstGeom prst="rect">
            <a:avLst/>
          </a:prstGeom>
        </p:spPr>
      </p:pic>
      <p:pic>
        <p:nvPicPr>
          <p:cNvPr id="24" name="Far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1" y="2826255"/>
            <a:ext cx="1811112" cy="1736405"/>
          </a:xfrm>
          <a:prstGeom prst="ellipse">
            <a:avLst/>
          </a:prstGeom>
          <a:ln w="28575" cap="rnd">
            <a:solidFill>
              <a:schemeClr val="tx1"/>
            </a:solidFill>
          </a:ln>
          <a:effectLst/>
        </p:spPr>
      </p:pic>
      <p:sp>
        <p:nvSpPr>
          <p:cNvPr id="15" name="Multiply 14"/>
          <p:cNvSpPr/>
          <p:nvPr/>
        </p:nvSpPr>
        <p:spPr>
          <a:xfrm>
            <a:off x="942754" y="1130453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887890" y="3097041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63"/>
          <a:stretch/>
        </p:blipFill>
        <p:spPr>
          <a:xfrm>
            <a:off x="6807605" y="1183137"/>
            <a:ext cx="1413874" cy="13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6215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0417 -0.0356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5781 -0.10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20868 0.126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13" name="Rounded Rectangle 12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704162" y="714876"/>
            <a:ext cx="77540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the pictures that contain the ‘ear’ sound to move them into the middle. </a:t>
            </a:r>
            <a:r>
              <a:rPr lang="en-GB" altLang="en-US" dirty="0" smtClean="0">
                <a:latin typeface="Twinkl" pitchFamily="50" charset="0"/>
              </a:rPr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86538" y="14423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ear</a:t>
            </a:r>
            <a:endParaRPr lang="en-GB" sz="3600" dirty="0"/>
          </a:p>
        </p:txBody>
      </p:sp>
      <p:pic>
        <p:nvPicPr>
          <p:cNvPr id="10" name="Bear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73" y="1187237"/>
            <a:ext cx="1302102" cy="1598981"/>
          </a:xfrm>
          <a:prstGeom prst="rect">
            <a:avLst/>
          </a:prstGeom>
        </p:spPr>
      </p:pic>
      <p:pic>
        <p:nvPicPr>
          <p:cNvPr id="11" name="Ea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6" y="4232308"/>
            <a:ext cx="1794919" cy="2382676"/>
          </a:xfrm>
          <a:prstGeom prst="rect">
            <a:avLst/>
          </a:prstGeom>
        </p:spPr>
      </p:pic>
      <p:pic>
        <p:nvPicPr>
          <p:cNvPr id="18" name="Gea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9" y="2939108"/>
            <a:ext cx="1243030" cy="1524000"/>
          </a:xfrm>
          <a:prstGeom prst="rect">
            <a:avLst/>
          </a:prstGeom>
        </p:spPr>
      </p:pic>
      <p:pic>
        <p:nvPicPr>
          <p:cNvPr id="19" name="Que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47" y="1187237"/>
            <a:ext cx="1326909" cy="1720212"/>
          </a:xfrm>
          <a:prstGeom prst="rect">
            <a:avLst/>
          </a:prstGeom>
        </p:spPr>
      </p:pic>
      <p:pic>
        <p:nvPicPr>
          <p:cNvPr id="21" name="R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06" y="4477238"/>
            <a:ext cx="1324775" cy="1577575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6802473" y="1423562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6911537" y="4600949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59932" y="3036908"/>
            <a:ext cx="1699561" cy="1420170"/>
            <a:chOff x="6559932" y="3036908"/>
            <a:chExt cx="1699561" cy="1420170"/>
          </a:xfrm>
        </p:grpSpPr>
        <p:pic>
          <p:nvPicPr>
            <p:cNvPr id="20" name="Tear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2584" y="3036908"/>
              <a:ext cx="1326909" cy="1326909"/>
            </a:xfrm>
            <a:prstGeom prst="rect">
              <a:avLst/>
            </a:prstGeom>
          </p:spPr>
        </p:pic>
        <p:sp>
          <p:nvSpPr>
            <p:cNvPr id="2" name="Up Arrow 1"/>
            <p:cNvSpPr/>
            <p:nvPr/>
          </p:nvSpPr>
          <p:spPr>
            <a:xfrm rot="3443628">
              <a:off x="6690655" y="3941158"/>
              <a:ext cx="385197" cy="646643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44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23785 0.16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4479 0.191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41371 -0.0407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22187 -0.087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13" name="Rounded Rectangle 12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762944" y="662114"/>
            <a:ext cx="78425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the pictures that contain the ‘air’ sound to move them into the middle.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16400" y="14550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air</a:t>
            </a:r>
            <a:endParaRPr lang="en-GB" sz="3600" dirty="0"/>
          </a:p>
        </p:txBody>
      </p:sp>
      <p:pic>
        <p:nvPicPr>
          <p:cNvPr id="3" name="Chai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0" y="1178014"/>
            <a:ext cx="985324" cy="1751254"/>
          </a:xfrm>
          <a:prstGeom prst="rect">
            <a:avLst/>
          </a:prstGeom>
        </p:spPr>
      </p:pic>
      <p:pic>
        <p:nvPicPr>
          <p:cNvPr id="4" name="Dre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11" y="2634902"/>
            <a:ext cx="1417882" cy="1799591"/>
          </a:xfrm>
          <a:prstGeom prst="rect">
            <a:avLst/>
          </a:prstGeom>
        </p:spPr>
      </p:pic>
      <p:pic>
        <p:nvPicPr>
          <p:cNvPr id="7" name="Hairbrush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9" y="4872066"/>
            <a:ext cx="2117124" cy="1174240"/>
          </a:xfrm>
          <a:prstGeom prst="rect">
            <a:avLst/>
          </a:prstGeom>
        </p:spPr>
      </p:pic>
      <p:pic>
        <p:nvPicPr>
          <p:cNvPr id="8" name="Stai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96" y="1209777"/>
            <a:ext cx="1904312" cy="1458403"/>
          </a:xfrm>
          <a:prstGeom prst="rect">
            <a:avLst/>
          </a:prstGeom>
        </p:spPr>
      </p:pic>
      <p:pic>
        <p:nvPicPr>
          <p:cNvPr id="20" name="Boa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20" y="4483595"/>
            <a:ext cx="1818888" cy="1727736"/>
          </a:xfrm>
          <a:prstGeom prst="rect">
            <a:avLst/>
          </a:prstGeom>
        </p:spPr>
      </p:pic>
      <p:pic>
        <p:nvPicPr>
          <p:cNvPr id="21" name="Fair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0" y="2888714"/>
            <a:ext cx="1296867" cy="1933288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6810076" y="2910812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854714" y="5052587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21945 0.140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24027 0.181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41996 0.186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6476 -0.1423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13" name="Rounded Rectangle 12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729561" y="714876"/>
            <a:ext cx="78429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the pictures that contain the ‘</a:t>
            </a:r>
            <a:r>
              <a:rPr lang="en-GB" altLang="en-US" dirty="0" err="1">
                <a:latin typeface="Twinkl" pitchFamily="50" charset="0"/>
              </a:rPr>
              <a:t>ure</a:t>
            </a:r>
            <a:r>
              <a:rPr lang="en-GB" altLang="en-US" dirty="0">
                <a:latin typeface="Twinkl" pitchFamily="50" charset="0"/>
              </a:rPr>
              <a:t>’ sound to move them into the middle.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78300" y="1429607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ure</a:t>
            </a:r>
            <a:endParaRPr lang="en-GB" sz="3600" dirty="0"/>
          </a:p>
        </p:txBody>
      </p:sp>
      <p:pic>
        <p:nvPicPr>
          <p:cNvPr id="10" name="C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12" y="2613398"/>
            <a:ext cx="935421" cy="1773472"/>
          </a:xfrm>
          <a:prstGeom prst="rect">
            <a:avLst/>
          </a:prstGeom>
        </p:spPr>
      </p:pic>
      <p:pic>
        <p:nvPicPr>
          <p:cNvPr id="11" name="Man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47" y="1252152"/>
            <a:ext cx="1828800" cy="1271294"/>
          </a:xfrm>
          <a:prstGeom prst="rect">
            <a:avLst/>
          </a:prstGeom>
        </p:spPr>
      </p:pic>
      <p:pic>
        <p:nvPicPr>
          <p:cNvPr id="18" name="Secu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6" y="4628622"/>
            <a:ext cx="1877010" cy="1460787"/>
          </a:xfrm>
          <a:prstGeom prst="rect">
            <a:avLst/>
          </a:prstGeom>
        </p:spPr>
      </p:pic>
      <p:pic>
        <p:nvPicPr>
          <p:cNvPr id="19" name="Vas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46" y="2699226"/>
            <a:ext cx="517802" cy="1753616"/>
          </a:xfrm>
          <a:prstGeom prst="rect">
            <a:avLst/>
          </a:prstGeom>
        </p:spPr>
      </p:pic>
      <p:pic>
        <p:nvPicPr>
          <p:cNvPr id="20" name="Rainbow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283" y="1349778"/>
            <a:ext cx="1945930" cy="905717"/>
          </a:xfrm>
          <a:prstGeom prst="rect">
            <a:avLst/>
          </a:prstGeom>
        </p:spPr>
      </p:pic>
      <p:pic>
        <p:nvPicPr>
          <p:cNvPr id="21" name="Shoe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17" y="4853479"/>
            <a:ext cx="2075813" cy="1115241"/>
          </a:xfrm>
          <a:prstGeom prst="rect">
            <a:avLst/>
          </a:prstGeom>
        </p:spPr>
      </p:pic>
      <p:sp>
        <p:nvSpPr>
          <p:cNvPr id="17" name="Multiply 16"/>
          <p:cNvSpPr/>
          <p:nvPr/>
        </p:nvSpPr>
        <p:spPr>
          <a:xfrm>
            <a:off x="6866046" y="1149684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948771" y="2910958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6866046" y="4759258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4792 0.1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20278 0.068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24965 -0.027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2051" y="1252152"/>
            <a:ext cx="3509321" cy="4959179"/>
            <a:chOff x="2842051" y="1252152"/>
            <a:chExt cx="3509321" cy="4959179"/>
          </a:xfrm>
        </p:grpSpPr>
        <p:sp>
          <p:nvSpPr>
            <p:cNvPr id="13" name="Rounded Rectangle 12"/>
            <p:cNvSpPr/>
            <p:nvPr/>
          </p:nvSpPr>
          <p:spPr>
            <a:xfrm>
              <a:off x="2842051" y="1804087"/>
              <a:ext cx="3509321" cy="4407244"/>
            </a:xfrm>
            <a:prstGeom prst="roundRect">
              <a:avLst/>
            </a:prstGeom>
            <a:noFill/>
            <a:ln w="381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4044776" y="1252152"/>
              <a:ext cx="1103870" cy="1103870"/>
            </a:xfrm>
            <a:prstGeom prst="ellipse">
              <a:avLst/>
            </a:prstGeom>
            <a:solidFill>
              <a:srgbClr val="BFFFB0"/>
            </a:solidFill>
            <a:ln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780361" y="714876"/>
            <a:ext cx="77210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the pictures that contain the ‘</a:t>
            </a:r>
            <a:r>
              <a:rPr lang="en-GB" altLang="en-US" dirty="0" err="1">
                <a:latin typeface="Twinkl" pitchFamily="50" charset="0"/>
              </a:rPr>
              <a:t>er</a:t>
            </a:r>
            <a:r>
              <a:rPr lang="en-GB" altLang="en-US" dirty="0">
                <a:latin typeface="Twinkl" pitchFamily="50" charset="0"/>
              </a:rPr>
              <a:t>’ sound to move them into the middle. </a:t>
            </a:r>
            <a:r>
              <a:rPr lang="en-GB" altLang="en-US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17314" y="1437845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/>
              <a:t>er</a:t>
            </a:r>
            <a:endParaRPr lang="en-GB" sz="3600" dirty="0"/>
          </a:p>
        </p:txBody>
      </p:sp>
      <p:pic>
        <p:nvPicPr>
          <p:cNvPr id="3" name="Farm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30" y="4007709"/>
            <a:ext cx="1112037" cy="2183027"/>
          </a:xfrm>
          <a:prstGeom prst="rect">
            <a:avLst/>
          </a:prstGeom>
        </p:spPr>
      </p:pic>
      <p:pic>
        <p:nvPicPr>
          <p:cNvPr id="4" name="Hamm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2" y="2690531"/>
            <a:ext cx="1452802" cy="1193959"/>
          </a:xfrm>
          <a:prstGeom prst="rect">
            <a:avLst/>
          </a:prstGeom>
        </p:spPr>
      </p:pic>
      <p:pic>
        <p:nvPicPr>
          <p:cNvPr id="7" name="Pi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71" y="1112893"/>
            <a:ext cx="1817872" cy="1389750"/>
          </a:xfrm>
          <a:prstGeom prst="rect">
            <a:avLst/>
          </a:prstGeom>
        </p:spPr>
      </p:pic>
      <p:pic>
        <p:nvPicPr>
          <p:cNvPr id="8" name="Fro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9" y="4772933"/>
            <a:ext cx="1605764" cy="1347782"/>
          </a:xfrm>
          <a:prstGeom prst="rect">
            <a:avLst/>
          </a:prstGeom>
        </p:spPr>
      </p:pic>
      <p:pic>
        <p:nvPicPr>
          <p:cNvPr id="21" name="Ladd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10" y="1215809"/>
            <a:ext cx="1118533" cy="2008577"/>
          </a:xfrm>
          <a:prstGeom prst="rect">
            <a:avLst/>
          </a:prstGeom>
        </p:spPr>
      </p:pic>
      <p:sp>
        <p:nvSpPr>
          <p:cNvPr id="15" name="Multiply 14"/>
          <p:cNvSpPr/>
          <p:nvPr/>
        </p:nvSpPr>
        <p:spPr>
          <a:xfrm>
            <a:off x="1044492" y="4772933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829562" y="1079332"/>
            <a:ext cx="1330151" cy="133015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2" name="Mermai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7" y="3276275"/>
            <a:ext cx="2214044" cy="11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19271 0.130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1944 -0.034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22222 -0.02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26441 0.0560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18308" y="3565661"/>
            <a:ext cx="968233" cy="811771"/>
            <a:chOff x="1025976" y="984420"/>
            <a:chExt cx="1513143" cy="1268627"/>
          </a:xfrm>
        </p:grpSpPr>
        <p:sp>
          <p:nvSpPr>
            <p:cNvPr id="3" name="Oval 2"/>
            <p:cNvSpPr/>
            <p:nvPr/>
          </p:nvSpPr>
          <p:spPr>
            <a:xfrm>
              <a:off x="1149179" y="98442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25976" y="1068479"/>
              <a:ext cx="1513143" cy="10100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ear</a:t>
              </a:r>
              <a:endParaRPr lang="en-GB" sz="3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19881" y="3565661"/>
            <a:ext cx="953941" cy="810598"/>
            <a:chOff x="3713495" y="984422"/>
            <a:chExt cx="1492966" cy="1268627"/>
          </a:xfrm>
        </p:grpSpPr>
        <p:sp>
          <p:nvSpPr>
            <p:cNvPr id="18" name="Oval 17"/>
            <p:cNvSpPr/>
            <p:nvPr/>
          </p:nvSpPr>
          <p:spPr>
            <a:xfrm>
              <a:off x="3801763" y="984422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13495" y="1059912"/>
              <a:ext cx="1492966" cy="10115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ure</a:t>
              </a:r>
              <a:endParaRPr lang="en-GB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84589" y="3548854"/>
            <a:ext cx="849579" cy="845192"/>
            <a:chOff x="1346887" y="3546390"/>
            <a:chExt cx="1275212" cy="1268627"/>
          </a:xfrm>
        </p:grpSpPr>
        <p:sp>
          <p:nvSpPr>
            <p:cNvPr id="22" name="Oval 21"/>
            <p:cNvSpPr/>
            <p:nvPr/>
          </p:nvSpPr>
          <p:spPr>
            <a:xfrm>
              <a:off x="1346887" y="354639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61253" y="3658158"/>
              <a:ext cx="1260846" cy="9701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ow</a:t>
              </a:r>
              <a:endParaRPr lang="en-GB" sz="36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07064" y="2487969"/>
            <a:ext cx="869091" cy="869091"/>
            <a:chOff x="3076833" y="3653481"/>
            <a:chExt cx="1268627" cy="1268627"/>
          </a:xfrm>
        </p:grpSpPr>
        <p:sp>
          <p:nvSpPr>
            <p:cNvPr id="17" name="Oval 16"/>
            <p:cNvSpPr/>
            <p:nvPr/>
          </p:nvSpPr>
          <p:spPr>
            <a:xfrm>
              <a:off x="3076833" y="3653481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59211" y="3746678"/>
              <a:ext cx="1103870" cy="943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ur</a:t>
              </a:r>
              <a:endParaRPr lang="en-GB" sz="3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13540" y="2559366"/>
            <a:ext cx="826382" cy="811771"/>
            <a:chOff x="5070390" y="2747320"/>
            <a:chExt cx="1291461" cy="1268627"/>
          </a:xfrm>
        </p:grpSpPr>
        <p:sp>
          <p:nvSpPr>
            <p:cNvPr id="19" name="Oval 18"/>
            <p:cNvSpPr/>
            <p:nvPr/>
          </p:nvSpPr>
          <p:spPr>
            <a:xfrm>
              <a:off x="5070390" y="2747320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93574" y="2820337"/>
              <a:ext cx="1268277" cy="10100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air</a:t>
              </a:r>
              <a:endParaRPr lang="en-GB" sz="3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88121" y="2510104"/>
            <a:ext cx="811771" cy="811771"/>
            <a:chOff x="5564660" y="1157416"/>
            <a:chExt cx="1268627" cy="1268627"/>
          </a:xfrm>
        </p:grpSpPr>
        <p:sp>
          <p:nvSpPr>
            <p:cNvPr id="23" name="Oval 22"/>
            <p:cNvSpPr/>
            <p:nvPr/>
          </p:nvSpPr>
          <p:spPr>
            <a:xfrm>
              <a:off x="5564660" y="1157416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47038" y="1242497"/>
              <a:ext cx="1103870" cy="10100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err="1" smtClean="0"/>
                <a:t>er</a:t>
              </a:r>
              <a:endParaRPr lang="en-GB" sz="3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18028" y="2516630"/>
            <a:ext cx="843740" cy="811771"/>
            <a:chOff x="7055935" y="984421"/>
            <a:chExt cx="1318592" cy="1268627"/>
          </a:xfrm>
        </p:grpSpPr>
        <p:sp>
          <p:nvSpPr>
            <p:cNvPr id="20" name="Oval 19"/>
            <p:cNvSpPr/>
            <p:nvPr/>
          </p:nvSpPr>
          <p:spPr>
            <a:xfrm>
              <a:off x="7088660" y="984421"/>
              <a:ext cx="1268627" cy="126862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BFFF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55935" y="1051208"/>
              <a:ext cx="1318592" cy="10100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/>
                <a:t>oi</a:t>
              </a:r>
              <a:endParaRPr lang="en-GB" sz="36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53" y="955589"/>
            <a:ext cx="756239" cy="1357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82" y="4597489"/>
            <a:ext cx="810598" cy="15368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44" y="644947"/>
            <a:ext cx="1204573" cy="17957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89" y="4548061"/>
            <a:ext cx="1251482" cy="15368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75" y="673457"/>
            <a:ext cx="654471" cy="16566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61" y="4548061"/>
            <a:ext cx="899556" cy="16797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3" y="913989"/>
            <a:ext cx="2059460" cy="15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133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Emily Holden</cp:lastModifiedBy>
  <cp:revision>29</cp:revision>
  <dcterms:created xsi:type="dcterms:W3CDTF">2018-10-17T13:50:41Z</dcterms:created>
  <dcterms:modified xsi:type="dcterms:W3CDTF">2018-10-22T11:50:57Z</dcterms:modified>
</cp:coreProperties>
</file>