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2"/>
  </p:handoutMasterIdLst>
  <p:sldIdLst>
    <p:sldId id="261" r:id="rId2"/>
    <p:sldId id="258" r:id="rId3"/>
    <p:sldId id="263" r:id="rId4"/>
    <p:sldId id="264" r:id="rId5"/>
    <p:sldId id="267" r:id="rId6"/>
    <p:sldId id="268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83" r:id="rId16"/>
    <p:sldId id="284" r:id="rId17"/>
    <p:sldId id="295" r:id="rId18"/>
    <p:sldId id="296" r:id="rId19"/>
    <p:sldId id="298" r:id="rId20"/>
    <p:sldId id="286" r:id="rId21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assoon Infant Md" panose="02000603050000020003" pitchFamily="50" charset="0"/>
      <p:regular r:id="rId31"/>
    </p:embeddedFont>
    <p:embeddedFont>
      <p:font typeface="Sassoon Infant Rg" panose="02000503030000020003" pitchFamily="50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8CC0"/>
    <a:srgbClr val="6C388B"/>
    <a:srgbClr val="FDFDFD"/>
    <a:srgbClr val="FEFBDA"/>
    <a:srgbClr val="FFFFE1"/>
    <a:srgbClr val="990167"/>
    <a:srgbClr val="2898A8"/>
    <a:srgbClr val="21A6F9"/>
    <a:srgbClr val="1C1C1C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6C38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57089" y="6464797"/>
            <a:ext cx="342200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BPreplay" panose="02000503000000020004" pitchFamily="50" charset="0"/>
              </a:rPr>
              <a:t>RE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 | Year 1 | Gifts and Giving | How Is Christmas Celebrated? | Lesson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Gifts and Giving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49" y="5202357"/>
            <a:ext cx="7632699" cy="704829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Many people put Christmas trees up in their houses and decorate them with fairy lights, tinsel and decorations.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93" y="1376152"/>
            <a:ext cx="4861010" cy="3503345"/>
          </a:xfrm>
          <a:prstGeom prst="rect">
            <a:avLst/>
          </a:prstGeom>
        </p:spPr>
      </p:pic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2937995" y="618666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timomcd (@flickr.com) - granted under creative commons licence – attribution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0" y="1524698"/>
            <a:ext cx="4148124" cy="1011379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Candles and lights can represent the Star of Bethlehem and Jesus, as he is often called ‘The Light of the World’.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22" y="3871087"/>
            <a:ext cx="3345676" cy="2221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34" y="1524698"/>
            <a:ext cx="3340764" cy="2221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56" y="2610913"/>
            <a:ext cx="3727488" cy="3481912"/>
          </a:xfrm>
          <a:prstGeom prst="rect">
            <a:avLst/>
          </a:prstGeom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937995" y="618666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m.shattock (@flickr.com) - granted under creative commons licence – attribution</a:t>
            </a:r>
          </a:p>
        </p:txBody>
      </p:sp>
      <p:pic>
        <p:nvPicPr>
          <p:cNvPr id="9" name="Whole Clas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15551"/>
          <a:stretch/>
        </p:blipFill>
        <p:spPr>
          <a:xfrm>
            <a:off x="2110573" y="1363785"/>
            <a:ext cx="4922854" cy="3522436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5649" y="5267094"/>
            <a:ext cx="7632699" cy="470160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Many families get together and eat a special roast dinner.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2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70" y="1363784"/>
            <a:ext cx="5283656" cy="35224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5649" y="5202357"/>
            <a:ext cx="7632699" cy="729104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People can give each other presents which are wrapped in Christmas wrapping paper and are usually opened on Christmas Day.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70" y="1363784"/>
            <a:ext cx="5283656" cy="352243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55649" y="5267093"/>
            <a:ext cx="7632699" cy="494436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People can exchange Christmas cards which are then put up in homes.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9" r="23982" b="-116"/>
          <a:stretch/>
        </p:blipFill>
        <p:spPr>
          <a:xfrm>
            <a:off x="1930170" y="1363784"/>
            <a:ext cx="5283656" cy="3523805"/>
          </a:xfrm>
          <a:prstGeom prst="rect">
            <a:avLst/>
          </a:prstGeom>
        </p:spPr>
      </p:pic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2937995" y="618666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James E. Petts (@flickr.com) - granted under creative commons licence – attribution</a:t>
            </a:r>
          </a:p>
        </p:txBody>
      </p:sp>
      <p:pic>
        <p:nvPicPr>
          <p:cNvPr id="7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7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8324" y="630607"/>
            <a:ext cx="57170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/>
              <a:t>Christmas Traditions </a:t>
            </a:r>
          </a:p>
          <a:p>
            <a:pPr algn="ctr"/>
            <a:r>
              <a:rPr lang="en-GB" sz="4400" b="1" dirty="0"/>
              <a:t>Activity</a:t>
            </a:r>
          </a:p>
        </p:txBody>
      </p:sp>
      <p:pic>
        <p:nvPicPr>
          <p:cNvPr id="16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077157"/>
            <a:ext cx="2838899" cy="401566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36" y="2079542"/>
            <a:ext cx="2837213" cy="4013283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70" y="3099250"/>
            <a:ext cx="4234459" cy="2993575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322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862" y="630607"/>
            <a:ext cx="4886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Riddles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2"/>
          <a:stretch/>
        </p:blipFill>
        <p:spPr>
          <a:xfrm>
            <a:off x="362142" y="3835624"/>
            <a:ext cx="2436208" cy="2573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 b="55094"/>
          <a:stretch/>
        </p:blipFill>
        <p:spPr>
          <a:xfrm flipH="1">
            <a:off x="6686601" y="3657599"/>
            <a:ext cx="2032697" cy="275938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69323" y="3949571"/>
            <a:ext cx="120724" cy="120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 22"/>
          <p:cNvSpPr/>
          <p:nvPr/>
        </p:nvSpPr>
        <p:spPr>
          <a:xfrm>
            <a:off x="1762655" y="1448601"/>
            <a:ext cx="4150329" cy="3115308"/>
          </a:xfrm>
          <a:custGeom>
            <a:avLst/>
            <a:gdLst>
              <a:gd name="connsiteX0" fmla="*/ 2048814 w 4150329"/>
              <a:gd name="connsiteY0" fmla="*/ 0 h 3351141"/>
              <a:gd name="connsiteX1" fmla="*/ 2521976 w 4150329"/>
              <a:gd name="connsiteY1" fmla="*/ 313632 h 3351141"/>
              <a:gd name="connsiteX2" fmla="*/ 2536222 w 4150329"/>
              <a:gd name="connsiteY2" fmla="*/ 359528 h 3351141"/>
              <a:gd name="connsiteX3" fmla="*/ 2539707 w 4150329"/>
              <a:gd name="connsiteY3" fmla="*/ 354749 h 3351141"/>
              <a:gd name="connsiteX4" fmla="*/ 2928000 w 4150329"/>
              <a:gd name="connsiteY4" fmla="*/ 177291 h 3351141"/>
              <a:gd name="connsiteX5" fmla="*/ 3441516 w 4150329"/>
              <a:gd name="connsiteY5" fmla="*/ 690807 h 3351141"/>
              <a:gd name="connsiteX6" fmla="*/ 3439073 w 4150329"/>
              <a:gd name="connsiteY6" fmla="*/ 715045 h 3351141"/>
              <a:gd name="connsiteX7" fmla="*/ 3533322 w 4150329"/>
              <a:gd name="connsiteY7" fmla="*/ 685789 h 3351141"/>
              <a:gd name="connsiteX8" fmla="*/ 3636813 w 4150329"/>
              <a:gd name="connsiteY8" fmla="*/ 675356 h 3351141"/>
              <a:gd name="connsiteX9" fmla="*/ 4150329 w 4150329"/>
              <a:gd name="connsiteY9" fmla="*/ 1188872 h 3351141"/>
              <a:gd name="connsiteX10" fmla="*/ 3923925 w 4150329"/>
              <a:gd name="connsiteY10" fmla="*/ 1614688 h 3351141"/>
              <a:gd name="connsiteX11" fmla="*/ 3870925 w 4150329"/>
              <a:gd name="connsiteY11" fmla="*/ 1643455 h 3351141"/>
              <a:gd name="connsiteX12" fmla="*/ 3923925 w 4150329"/>
              <a:gd name="connsiteY12" fmla="*/ 1672223 h 3351141"/>
              <a:gd name="connsiteX13" fmla="*/ 4150329 w 4150329"/>
              <a:gd name="connsiteY13" fmla="*/ 2098038 h 3351141"/>
              <a:gd name="connsiteX14" fmla="*/ 3636813 w 4150329"/>
              <a:gd name="connsiteY14" fmla="*/ 2611554 h 3351141"/>
              <a:gd name="connsiteX15" fmla="*/ 3533322 w 4150329"/>
              <a:gd name="connsiteY15" fmla="*/ 2601121 h 3351141"/>
              <a:gd name="connsiteX16" fmla="*/ 3440757 w 4150329"/>
              <a:gd name="connsiteY16" fmla="*/ 2572388 h 3351141"/>
              <a:gd name="connsiteX17" fmla="*/ 3441516 w 4150329"/>
              <a:gd name="connsiteY17" fmla="*/ 2579919 h 3351141"/>
              <a:gd name="connsiteX18" fmla="*/ 2928000 w 4150329"/>
              <a:gd name="connsiteY18" fmla="*/ 3093435 h 3351141"/>
              <a:gd name="connsiteX19" fmla="*/ 2564890 w 4150329"/>
              <a:gd name="connsiteY19" fmla="*/ 2943030 h 3351141"/>
              <a:gd name="connsiteX20" fmla="*/ 2553140 w 4150329"/>
              <a:gd name="connsiteY20" fmla="*/ 2928789 h 3351141"/>
              <a:gd name="connsiteX21" fmla="*/ 2551897 w 4150329"/>
              <a:gd name="connsiteY21" fmla="*/ 2941116 h 3351141"/>
              <a:gd name="connsiteX22" fmla="*/ 2048814 w 4150329"/>
              <a:gd name="connsiteY22" fmla="*/ 3351141 h 3351141"/>
              <a:gd name="connsiteX23" fmla="*/ 1575653 w 4150329"/>
              <a:gd name="connsiteY23" fmla="*/ 3037509 h 3351141"/>
              <a:gd name="connsiteX24" fmla="*/ 1548936 w 4150329"/>
              <a:gd name="connsiteY24" fmla="*/ 2951442 h 3351141"/>
              <a:gd name="connsiteX25" fmla="*/ 1523608 w 4150329"/>
              <a:gd name="connsiteY25" fmla="*/ 2976173 h 3351141"/>
              <a:gd name="connsiteX26" fmla="*/ 1196964 w 4150329"/>
              <a:gd name="connsiteY26" fmla="*/ 3093435 h 3351141"/>
              <a:gd name="connsiteX27" fmla="*/ 693881 w 4150329"/>
              <a:gd name="connsiteY27" fmla="*/ 2683410 h 3351141"/>
              <a:gd name="connsiteX28" fmla="*/ 683505 w 4150329"/>
              <a:gd name="connsiteY28" fmla="*/ 2580479 h 3351141"/>
              <a:gd name="connsiteX29" fmla="*/ 617008 w 4150329"/>
              <a:gd name="connsiteY29" fmla="*/ 2601121 h 3351141"/>
              <a:gd name="connsiteX30" fmla="*/ 513516 w 4150329"/>
              <a:gd name="connsiteY30" fmla="*/ 2611554 h 3351141"/>
              <a:gd name="connsiteX31" fmla="*/ 0 w 4150329"/>
              <a:gd name="connsiteY31" fmla="*/ 2098038 h 3351141"/>
              <a:gd name="connsiteX32" fmla="*/ 226404 w 4150329"/>
              <a:gd name="connsiteY32" fmla="*/ 1672223 h 3351141"/>
              <a:gd name="connsiteX33" fmla="*/ 278403 w 4150329"/>
              <a:gd name="connsiteY33" fmla="*/ 1643998 h 3351141"/>
              <a:gd name="connsiteX34" fmla="*/ 247239 w 4150329"/>
              <a:gd name="connsiteY34" fmla="*/ 1628045 h 3351141"/>
              <a:gd name="connsiteX35" fmla="*/ 0 w 4150329"/>
              <a:gd name="connsiteY35" fmla="*/ 1188872 h 3351141"/>
              <a:gd name="connsiteX36" fmla="*/ 513516 w 4150329"/>
              <a:gd name="connsiteY36" fmla="*/ 675356 h 3351141"/>
              <a:gd name="connsiteX37" fmla="*/ 617008 w 4150329"/>
              <a:gd name="connsiteY37" fmla="*/ 685789 h 3351141"/>
              <a:gd name="connsiteX38" fmla="*/ 685072 w 4150329"/>
              <a:gd name="connsiteY38" fmla="*/ 706918 h 3351141"/>
              <a:gd name="connsiteX39" fmla="*/ 683448 w 4150329"/>
              <a:gd name="connsiteY39" fmla="*/ 690807 h 3351141"/>
              <a:gd name="connsiteX40" fmla="*/ 1196964 w 4150329"/>
              <a:gd name="connsiteY40" fmla="*/ 177291 h 3351141"/>
              <a:gd name="connsiteX41" fmla="*/ 1523608 w 4150329"/>
              <a:gd name="connsiteY41" fmla="*/ 294553 h 3351141"/>
              <a:gd name="connsiteX42" fmla="*/ 1568092 w 4150329"/>
              <a:gd name="connsiteY42" fmla="*/ 337988 h 3351141"/>
              <a:gd name="connsiteX43" fmla="*/ 1575653 w 4150329"/>
              <a:gd name="connsiteY43" fmla="*/ 313632 h 3351141"/>
              <a:gd name="connsiteX44" fmla="*/ 2048814 w 4150329"/>
              <a:gd name="connsiteY44" fmla="*/ 0 h 33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50329" h="3351141">
                <a:moveTo>
                  <a:pt x="2048814" y="0"/>
                </a:moveTo>
                <a:cubicBezTo>
                  <a:pt x="2261520" y="0"/>
                  <a:pt x="2444020" y="129324"/>
                  <a:pt x="2521976" y="313632"/>
                </a:cubicBezTo>
                <a:lnTo>
                  <a:pt x="2536222" y="359528"/>
                </a:lnTo>
                <a:lnTo>
                  <a:pt x="2539707" y="354749"/>
                </a:lnTo>
                <a:cubicBezTo>
                  <a:pt x="2633865" y="246050"/>
                  <a:pt x="2772903" y="177291"/>
                  <a:pt x="2928000" y="177291"/>
                </a:cubicBezTo>
                <a:cubicBezTo>
                  <a:pt x="3211607" y="177291"/>
                  <a:pt x="3441516" y="407200"/>
                  <a:pt x="3441516" y="690807"/>
                </a:cubicBezTo>
                <a:lnTo>
                  <a:pt x="3439073" y="715045"/>
                </a:lnTo>
                <a:lnTo>
                  <a:pt x="3533322" y="685789"/>
                </a:lnTo>
                <a:cubicBezTo>
                  <a:pt x="3566751" y="678948"/>
                  <a:pt x="3601362" y="675356"/>
                  <a:pt x="3636813" y="675356"/>
                </a:cubicBezTo>
                <a:cubicBezTo>
                  <a:pt x="3920420" y="675356"/>
                  <a:pt x="4150329" y="905265"/>
                  <a:pt x="4150329" y="1188872"/>
                </a:cubicBezTo>
                <a:cubicBezTo>
                  <a:pt x="4150329" y="1366127"/>
                  <a:pt x="4060521" y="1522405"/>
                  <a:pt x="3923925" y="1614688"/>
                </a:cubicBezTo>
                <a:lnTo>
                  <a:pt x="3870925" y="1643455"/>
                </a:lnTo>
                <a:lnTo>
                  <a:pt x="3923925" y="1672223"/>
                </a:lnTo>
                <a:cubicBezTo>
                  <a:pt x="4060521" y="1764505"/>
                  <a:pt x="4150329" y="1920784"/>
                  <a:pt x="4150329" y="2098038"/>
                </a:cubicBezTo>
                <a:cubicBezTo>
                  <a:pt x="4150329" y="2381645"/>
                  <a:pt x="3920420" y="2611554"/>
                  <a:pt x="3636813" y="2611554"/>
                </a:cubicBezTo>
                <a:cubicBezTo>
                  <a:pt x="3601362" y="2611554"/>
                  <a:pt x="3566751" y="2607962"/>
                  <a:pt x="3533322" y="2601121"/>
                </a:cubicBezTo>
                <a:lnTo>
                  <a:pt x="3440757" y="2572388"/>
                </a:lnTo>
                <a:lnTo>
                  <a:pt x="3441516" y="2579919"/>
                </a:lnTo>
                <a:cubicBezTo>
                  <a:pt x="3441516" y="2863526"/>
                  <a:pt x="3211607" y="3093435"/>
                  <a:pt x="2928000" y="3093435"/>
                </a:cubicBezTo>
                <a:cubicBezTo>
                  <a:pt x="2786197" y="3093435"/>
                  <a:pt x="2657818" y="3035958"/>
                  <a:pt x="2564890" y="2943030"/>
                </a:cubicBezTo>
                <a:lnTo>
                  <a:pt x="2553140" y="2928789"/>
                </a:lnTo>
                <a:lnTo>
                  <a:pt x="2551897" y="2941116"/>
                </a:lnTo>
                <a:cubicBezTo>
                  <a:pt x="2504014" y="3175117"/>
                  <a:pt x="2296970" y="3351141"/>
                  <a:pt x="2048814" y="3351141"/>
                </a:cubicBezTo>
                <a:cubicBezTo>
                  <a:pt x="1836109" y="3351141"/>
                  <a:pt x="1653609" y="3221817"/>
                  <a:pt x="1575653" y="3037509"/>
                </a:cubicBezTo>
                <a:lnTo>
                  <a:pt x="1548936" y="2951442"/>
                </a:lnTo>
                <a:lnTo>
                  <a:pt x="1523608" y="2976173"/>
                </a:lnTo>
                <a:cubicBezTo>
                  <a:pt x="1434842" y="3049429"/>
                  <a:pt x="1321042" y="3093435"/>
                  <a:pt x="1196964" y="3093435"/>
                </a:cubicBezTo>
                <a:cubicBezTo>
                  <a:pt x="948808" y="3093435"/>
                  <a:pt x="741764" y="2917411"/>
                  <a:pt x="693881" y="2683410"/>
                </a:cubicBezTo>
                <a:lnTo>
                  <a:pt x="683505" y="2580479"/>
                </a:lnTo>
                <a:lnTo>
                  <a:pt x="617008" y="2601121"/>
                </a:lnTo>
                <a:cubicBezTo>
                  <a:pt x="583579" y="2607962"/>
                  <a:pt x="548967" y="2611554"/>
                  <a:pt x="513516" y="2611554"/>
                </a:cubicBezTo>
                <a:cubicBezTo>
                  <a:pt x="229909" y="2611554"/>
                  <a:pt x="0" y="2381645"/>
                  <a:pt x="0" y="2098038"/>
                </a:cubicBezTo>
                <a:cubicBezTo>
                  <a:pt x="0" y="1920784"/>
                  <a:pt x="89808" y="1764505"/>
                  <a:pt x="226404" y="1672223"/>
                </a:cubicBezTo>
                <a:lnTo>
                  <a:pt x="278403" y="1643998"/>
                </a:lnTo>
                <a:lnTo>
                  <a:pt x="247239" y="1628045"/>
                </a:lnTo>
                <a:cubicBezTo>
                  <a:pt x="99014" y="1537981"/>
                  <a:pt x="0" y="1374989"/>
                  <a:pt x="0" y="1188872"/>
                </a:cubicBezTo>
                <a:cubicBezTo>
                  <a:pt x="0" y="905265"/>
                  <a:pt x="229909" y="675356"/>
                  <a:pt x="513516" y="675356"/>
                </a:cubicBezTo>
                <a:cubicBezTo>
                  <a:pt x="548967" y="675356"/>
                  <a:pt x="583579" y="678948"/>
                  <a:pt x="617008" y="685789"/>
                </a:cubicBezTo>
                <a:lnTo>
                  <a:pt x="685072" y="706918"/>
                </a:lnTo>
                <a:lnTo>
                  <a:pt x="683448" y="690807"/>
                </a:lnTo>
                <a:cubicBezTo>
                  <a:pt x="683448" y="407200"/>
                  <a:pt x="913357" y="177291"/>
                  <a:pt x="1196964" y="177291"/>
                </a:cubicBezTo>
                <a:cubicBezTo>
                  <a:pt x="1321042" y="177291"/>
                  <a:pt x="1434842" y="221297"/>
                  <a:pt x="1523608" y="294553"/>
                </a:cubicBezTo>
                <a:lnTo>
                  <a:pt x="1568092" y="337988"/>
                </a:lnTo>
                <a:lnTo>
                  <a:pt x="1575653" y="313632"/>
                </a:lnTo>
                <a:cubicBezTo>
                  <a:pt x="1653609" y="129324"/>
                  <a:pt x="1836109" y="0"/>
                  <a:pt x="204881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have a Christmas picture on my front.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People write inside me.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get put in an envelope.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 sometimes get put in the </a:t>
            </a:r>
            <a:r>
              <a:rPr lang="en-GB" dirty="0" err="1">
                <a:solidFill>
                  <a:sysClr val="windowText" lastClr="000000"/>
                </a:solidFill>
              </a:rPr>
              <a:t>postbox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What am I?</a:t>
            </a:r>
          </a:p>
        </p:txBody>
      </p:sp>
      <p:sp>
        <p:nvSpPr>
          <p:cNvPr id="26" name="Freeform 25"/>
          <p:cNvSpPr/>
          <p:nvPr/>
        </p:nvSpPr>
        <p:spPr>
          <a:xfrm rot="12587620" flipH="1">
            <a:off x="5313231" y="3728680"/>
            <a:ext cx="1938730" cy="1436850"/>
          </a:xfrm>
          <a:custGeom>
            <a:avLst/>
            <a:gdLst>
              <a:gd name="connsiteX0" fmla="*/ 556961 w 1938730"/>
              <a:gd name="connsiteY0" fmla="*/ 1266175 h 1436850"/>
              <a:gd name="connsiteX1" fmla="*/ 1682458 w 1938730"/>
              <a:gd name="connsiteY1" fmla="*/ 1183273 h 1436850"/>
              <a:gd name="connsiteX2" fmla="*/ 1740731 w 1938730"/>
              <a:gd name="connsiteY2" fmla="*/ 933534 h 1436850"/>
              <a:gd name="connsiteX3" fmla="*/ 1725618 w 1938730"/>
              <a:gd name="connsiteY3" fmla="*/ 838363 h 1436850"/>
              <a:gd name="connsiteX4" fmla="*/ 1938730 w 1938730"/>
              <a:gd name="connsiteY4" fmla="*/ 838363 h 1436850"/>
              <a:gd name="connsiteX5" fmla="*/ 1687364 w 1938730"/>
              <a:gd name="connsiteY5" fmla="*/ 714538 h 1436850"/>
              <a:gd name="connsiteX6" fmla="*/ 1666426 w 1938730"/>
              <a:gd name="connsiteY6" fmla="*/ 659804 h 1436850"/>
              <a:gd name="connsiteX7" fmla="*/ 1184199 w 1938730"/>
              <a:gd name="connsiteY7" fmla="*/ 170675 h 1436850"/>
              <a:gd name="connsiteX8" fmla="*/ 58702 w 1938730"/>
              <a:gd name="connsiteY8" fmla="*/ 253577 h 1436850"/>
              <a:gd name="connsiteX9" fmla="*/ 556961 w 1938730"/>
              <a:gd name="connsiteY9" fmla="*/ 1266175 h 14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730" h="1436850">
                <a:moveTo>
                  <a:pt x="556961" y="1266175"/>
                </a:moveTo>
                <a:cubicBezTo>
                  <a:pt x="1005349" y="1522903"/>
                  <a:pt x="1509251" y="1485787"/>
                  <a:pt x="1682458" y="1183273"/>
                </a:cubicBezTo>
                <a:cubicBezTo>
                  <a:pt x="1725760" y="1107644"/>
                  <a:pt x="1744294" y="1022588"/>
                  <a:pt x="1740731" y="933534"/>
                </a:cubicBezTo>
                <a:lnTo>
                  <a:pt x="1725618" y="838363"/>
                </a:lnTo>
                <a:lnTo>
                  <a:pt x="1938730" y="838363"/>
                </a:lnTo>
                <a:lnTo>
                  <a:pt x="1687364" y="714538"/>
                </a:lnTo>
                <a:lnTo>
                  <a:pt x="1666426" y="659804"/>
                </a:lnTo>
                <a:cubicBezTo>
                  <a:pt x="1576260" y="476560"/>
                  <a:pt x="1408393" y="299039"/>
                  <a:pt x="1184199" y="170675"/>
                </a:cubicBezTo>
                <a:cubicBezTo>
                  <a:pt x="735811" y="-86054"/>
                  <a:pt x="231909" y="-48937"/>
                  <a:pt x="58702" y="253577"/>
                </a:cubicBezTo>
                <a:cubicBezTo>
                  <a:pt x="-114505" y="556092"/>
                  <a:pt x="108573" y="1009447"/>
                  <a:pt x="556961" y="12661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294649" y="4194577"/>
            <a:ext cx="1791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 Christmas card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49" y="3083065"/>
            <a:ext cx="351883" cy="5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862" y="630607"/>
            <a:ext cx="4886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Riddles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2"/>
          <a:stretch/>
        </p:blipFill>
        <p:spPr>
          <a:xfrm>
            <a:off x="362142" y="3835624"/>
            <a:ext cx="2436208" cy="2573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 b="55094"/>
          <a:stretch/>
        </p:blipFill>
        <p:spPr>
          <a:xfrm flipH="1">
            <a:off x="6686601" y="3657599"/>
            <a:ext cx="2032697" cy="275938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69323" y="3949571"/>
            <a:ext cx="120724" cy="120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 22"/>
          <p:cNvSpPr/>
          <p:nvPr/>
        </p:nvSpPr>
        <p:spPr>
          <a:xfrm>
            <a:off x="1762655" y="1448601"/>
            <a:ext cx="4150329" cy="3115308"/>
          </a:xfrm>
          <a:custGeom>
            <a:avLst/>
            <a:gdLst>
              <a:gd name="connsiteX0" fmla="*/ 2048814 w 4150329"/>
              <a:gd name="connsiteY0" fmla="*/ 0 h 3351141"/>
              <a:gd name="connsiteX1" fmla="*/ 2521976 w 4150329"/>
              <a:gd name="connsiteY1" fmla="*/ 313632 h 3351141"/>
              <a:gd name="connsiteX2" fmla="*/ 2536222 w 4150329"/>
              <a:gd name="connsiteY2" fmla="*/ 359528 h 3351141"/>
              <a:gd name="connsiteX3" fmla="*/ 2539707 w 4150329"/>
              <a:gd name="connsiteY3" fmla="*/ 354749 h 3351141"/>
              <a:gd name="connsiteX4" fmla="*/ 2928000 w 4150329"/>
              <a:gd name="connsiteY4" fmla="*/ 177291 h 3351141"/>
              <a:gd name="connsiteX5" fmla="*/ 3441516 w 4150329"/>
              <a:gd name="connsiteY5" fmla="*/ 690807 h 3351141"/>
              <a:gd name="connsiteX6" fmla="*/ 3439073 w 4150329"/>
              <a:gd name="connsiteY6" fmla="*/ 715045 h 3351141"/>
              <a:gd name="connsiteX7" fmla="*/ 3533322 w 4150329"/>
              <a:gd name="connsiteY7" fmla="*/ 685789 h 3351141"/>
              <a:gd name="connsiteX8" fmla="*/ 3636813 w 4150329"/>
              <a:gd name="connsiteY8" fmla="*/ 675356 h 3351141"/>
              <a:gd name="connsiteX9" fmla="*/ 4150329 w 4150329"/>
              <a:gd name="connsiteY9" fmla="*/ 1188872 h 3351141"/>
              <a:gd name="connsiteX10" fmla="*/ 3923925 w 4150329"/>
              <a:gd name="connsiteY10" fmla="*/ 1614688 h 3351141"/>
              <a:gd name="connsiteX11" fmla="*/ 3870925 w 4150329"/>
              <a:gd name="connsiteY11" fmla="*/ 1643455 h 3351141"/>
              <a:gd name="connsiteX12" fmla="*/ 3923925 w 4150329"/>
              <a:gd name="connsiteY12" fmla="*/ 1672223 h 3351141"/>
              <a:gd name="connsiteX13" fmla="*/ 4150329 w 4150329"/>
              <a:gd name="connsiteY13" fmla="*/ 2098038 h 3351141"/>
              <a:gd name="connsiteX14" fmla="*/ 3636813 w 4150329"/>
              <a:gd name="connsiteY14" fmla="*/ 2611554 h 3351141"/>
              <a:gd name="connsiteX15" fmla="*/ 3533322 w 4150329"/>
              <a:gd name="connsiteY15" fmla="*/ 2601121 h 3351141"/>
              <a:gd name="connsiteX16" fmla="*/ 3440757 w 4150329"/>
              <a:gd name="connsiteY16" fmla="*/ 2572388 h 3351141"/>
              <a:gd name="connsiteX17" fmla="*/ 3441516 w 4150329"/>
              <a:gd name="connsiteY17" fmla="*/ 2579919 h 3351141"/>
              <a:gd name="connsiteX18" fmla="*/ 2928000 w 4150329"/>
              <a:gd name="connsiteY18" fmla="*/ 3093435 h 3351141"/>
              <a:gd name="connsiteX19" fmla="*/ 2564890 w 4150329"/>
              <a:gd name="connsiteY19" fmla="*/ 2943030 h 3351141"/>
              <a:gd name="connsiteX20" fmla="*/ 2553140 w 4150329"/>
              <a:gd name="connsiteY20" fmla="*/ 2928789 h 3351141"/>
              <a:gd name="connsiteX21" fmla="*/ 2551897 w 4150329"/>
              <a:gd name="connsiteY21" fmla="*/ 2941116 h 3351141"/>
              <a:gd name="connsiteX22" fmla="*/ 2048814 w 4150329"/>
              <a:gd name="connsiteY22" fmla="*/ 3351141 h 3351141"/>
              <a:gd name="connsiteX23" fmla="*/ 1575653 w 4150329"/>
              <a:gd name="connsiteY23" fmla="*/ 3037509 h 3351141"/>
              <a:gd name="connsiteX24" fmla="*/ 1548936 w 4150329"/>
              <a:gd name="connsiteY24" fmla="*/ 2951442 h 3351141"/>
              <a:gd name="connsiteX25" fmla="*/ 1523608 w 4150329"/>
              <a:gd name="connsiteY25" fmla="*/ 2976173 h 3351141"/>
              <a:gd name="connsiteX26" fmla="*/ 1196964 w 4150329"/>
              <a:gd name="connsiteY26" fmla="*/ 3093435 h 3351141"/>
              <a:gd name="connsiteX27" fmla="*/ 693881 w 4150329"/>
              <a:gd name="connsiteY27" fmla="*/ 2683410 h 3351141"/>
              <a:gd name="connsiteX28" fmla="*/ 683505 w 4150329"/>
              <a:gd name="connsiteY28" fmla="*/ 2580479 h 3351141"/>
              <a:gd name="connsiteX29" fmla="*/ 617008 w 4150329"/>
              <a:gd name="connsiteY29" fmla="*/ 2601121 h 3351141"/>
              <a:gd name="connsiteX30" fmla="*/ 513516 w 4150329"/>
              <a:gd name="connsiteY30" fmla="*/ 2611554 h 3351141"/>
              <a:gd name="connsiteX31" fmla="*/ 0 w 4150329"/>
              <a:gd name="connsiteY31" fmla="*/ 2098038 h 3351141"/>
              <a:gd name="connsiteX32" fmla="*/ 226404 w 4150329"/>
              <a:gd name="connsiteY32" fmla="*/ 1672223 h 3351141"/>
              <a:gd name="connsiteX33" fmla="*/ 278403 w 4150329"/>
              <a:gd name="connsiteY33" fmla="*/ 1643998 h 3351141"/>
              <a:gd name="connsiteX34" fmla="*/ 247239 w 4150329"/>
              <a:gd name="connsiteY34" fmla="*/ 1628045 h 3351141"/>
              <a:gd name="connsiteX35" fmla="*/ 0 w 4150329"/>
              <a:gd name="connsiteY35" fmla="*/ 1188872 h 3351141"/>
              <a:gd name="connsiteX36" fmla="*/ 513516 w 4150329"/>
              <a:gd name="connsiteY36" fmla="*/ 675356 h 3351141"/>
              <a:gd name="connsiteX37" fmla="*/ 617008 w 4150329"/>
              <a:gd name="connsiteY37" fmla="*/ 685789 h 3351141"/>
              <a:gd name="connsiteX38" fmla="*/ 685072 w 4150329"/>
              <a:gd name="connsiteY38" fmla="*/ 706918 h 3351141"/>
              <a:gd name="connsiteX39" fmla="*/ 683448 w 4150329"/>
              <a:gd name="connsiteY39" fmla="*/ 690807 h 3351141"/>
              <a:gd name="connsiteX40" fmla="*/ 1196964 w 4150329"/>
              <a:gd name="connsiteY40" fmla="*/ 177291 h 3351141"/>
              <a:gd name="connsiteX41" fmla="*/ 1523608 w 4150329"/>
              <a:gd name="connsiteY41" fmla="*/ 294553 h 3351141"/>
              <a:gd name="connsiteX42" fmla="*/ 1568092 w 4150329"/>
              <a:gd name="connsiteY42" fmla="*/ 337988 h 3351141"/>
              <a:gd name="connsiteX43" fmla="*/ 1575653 w 4150329"/>
              <a:gd name="connsiteY43" fmla="*/ 313632 h 3351141"/>
              <a:gd name="connsiteX44" fmla="*/ 2048814 w 4150329"/>
              <a:gd name="connsiteY44" fmla="*/ 0 h 33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50329" h="3351141">
                <a:moveTo>
                  <a:pt x="2048814" y="0"/>
                </a:moveTo>
                <a:cubicBezTo>
                  <a:pt x="2261520" y="0"/>
                  <a:pt x="2444020" y="129324"/>
                  <a:pt x="2521976" y="313632"/>
                </a:cubicBezTo>
                <a:lnTo>
                  <a:pt x="2536222" y="359528"/>
                </a:lnTo>
                <a:lnTo>
                  <a:pt x="2539707" y="354749"/>
                </a:lnTo>
                <a:cubicBezTo>
                  <a:pt x="2633865" y="246050"/>
                  <a:pt x="2772903" y="177291"/>
                  <a:pt x="2928000" y="177291"/>
                </a:cubicBezTo>
                <a:cubicBezTo>
                  <a:pt x="3211607" y="177291"/>
                  <a:pt x="3441516" y="407200"/>
                  <a:pt x="3441516" y="690807"/>
                </a:cubicBezTo>
                <a:lnTo>
                  <a:pt x="3439073" y="715045"/>
                </a:lnTo>
                <a:lnTo>
                  <a:pt x="3533322" y="685789"/>
                </a:lnTo>
                <a:cubicBezTo>
                  <a:pt x="3566751" y="678948"/>
                  <a:pt x="3601362" y="675356"/>
                  <a:pt x="3636813" y="675356"/>
                </a:cubicBezTo>
                <a:cubicBezTo>
                  <a:pt x="3920420" y="675356"/>
                  <a:pt x="4150329" y="905265"/>
                  <a:pt x="4150329" y="1188872"/>
                </a:cubicBezTo>
                <a:cubicBezTo>
                  <a:pt x="4150329" y="1366127"/>
                  <a:pt x="4060521" y="1522405"/>
                  <a:pt x="3923925" y="1614688"/>
                </a:cubicBezTo>
                <a:lnTo>
                  <a:pt x="3870925" y="1643455"/>
                </a:lnTo>
                <a:lnTo>
                  <a:pt x="3923925" y="1672223"/>
                </a:lnTo>
                <a:cubicBezTo>
                  <a:pt x="4060521" y="1764505"/>
                  <a:pt x="4150329" y="1920784"/>
                  <a:pt x="4150329" y="2098038"/>
                </a:cubicBezTo>
                <a:cubicBezTo>
                  <a:pt x="4150329" y="2381645"/>
                  <a:pt x="3920420" y="2611554"/>
                  <a:pt x="3636813" y="2611554"/>
                </a:cubicBezTo>
                <a:cubicBezTo>
                  <a:pt x="3601362" y="2611554"/>
                  <a:pt x="3566751" y="2607962"/>
                  <a:pt x="3533322" y="2601121"/>
                </a:cubicBezTo>
                <a:lnTo>
                  <a:pt x="3440757" y="2572388"/>
                </a:lnTo>
                <a:lnTo>
                  <a:pt x="3441516" y="2579919"/>
                </a:lnTo>
                <a:cubicBezTo>
                  <a:pt x="3441516" y="2863526"/>
                  <a:pt x="3211607" y="3093435"/>
                  <a:pt x="2928000" y="3093435"/>
                </a:cubicBezTo>
                <a:cubicBezTo>
                  <a:pt x="2786197" y="3093435"/>
                  <a:pt x="2657818" y="3035958"/>
                  <a:pt x="2564890" y="2943030"/>
                </a:cubicBezTo>
                <a:lnTo>
                  <a:pt x="2553140" y="2928789"/>
                </a:lnTo>
                <a:lnTo>
                  <a:pt x="2551897" y="2941116"/>
                </a:lnTo>
                <a:cubicBezTo>
                  <a:pt x="2504014" y="3175117"/>
                  <a:pt x="2296970" y="3351141"/>
                  <a:pt x="2048814" y="3351141"/>
                </a:cubicBezTo>
                <a:cubicBezTo>
                  <a:pt x="1836109" y="3351141"/>
                  <a:pt x="1653609" y="3221817"/>
                  <a:pt x="1575653" y="3037509"/>
                </a:cubicBezTo>
                <a:lnTo>
                  <a:pt x="1548936" y="2951442"/>
                </a:lnTo>
                <a:lnTo>
                  <a:pt x="1523608" y="2976173"/>
                </a:lnTo>
                <a:cubicBezTo>
                  <a:pt x="1434842" y="3049429"/>
                  <a:pt x="1321042" y="3093435"/>
                  <a:pt x="1196964" y="3093435"/>
                </a:cubicBezTo>
                <a:cubicBezTo>
                  <a:pt x="948808" y="3093435"/>
                  <a:pt x="741764" y="2917411"/>
                  <a:pt x="693881" y="2683410"/>
                </a:cubicBezTo>
                <a:lnTo>
                  <a:pt x="683505" y="2580479"/>
                </a:lnTo>
                <a:lnTo>
                  <a:pt x="617008" y="2601121"/>
                </a:lnTo>
                <a:cubicBezTo>
                  <a:pt x="583579" y="2607962"/>
                  <a:pt x="548967" y="2611554"/>
                  <a:pt x="513516" y="2611554"/>
                </a:cubicBezTo>
                <a:cubicBezTo>
                  <a:pt x="229909" y="2611554"/>
                  <a:pt x="0" y="2381645"/>
                  <a:pt x="0" y="2098038"/>
                </a:cubicBezTo>
                <a:cubicBezTo>
                  <a:pt x="0" y="1920784"/>
                  <a:pt x="89808" y="1764505"/>
                  <a:pt x="226404" y="1672223"/>
                </a:cubicBezTo>
                <a:lnTo>
                  <a:pt x="278403" y="1643998"/>
                </a:lnTo>
                <a:lnTo>
                  <a:pt x="247239" y="1628045"/>
                </a:lnTo>
                <a:cubicBezTo>
                  <a:pt x="99014" y="1537981"/>
                  <a:pt x="0" y="1374989"/>
                  <a:pt x="0" y="1188872"/>
                </a:cubicBezTo>
                <a:cubicBezTo>
                  <a:pt x="0" y="905265"/>
                  <a:pt x="229909" y="675356"/>
                  <a:pt x="513516" y="675356"/>
                </a:cubicBezTo>
                <a:cubicBezTo>
                  <a:pt x="548967" y="675356"/>
                  <a:pt x="583579" y="678948"/>
                  <a:pt x="617008" y="685789"/>
                </a:cubicBezTo>
                <a:lnTo>
                  <a:pt x="685072" y="706918"/>
                </a:lnTo>
                <a:lnTo>
                  <a:pt x="683448" y="690807"/>
                </a:lnTo>
                <a:cubicBezTo>
                  <a:pt x="683448" y="407200"/>
                  <a:pt x="913357" y="177291"/>
                  <a:pt x="1196964" y="177291"/>
                </a:cubicBezTo>
                <a:cubicBezTo>
                  <a:pt x="1321042" y="177291"/>
                  <a:pt x="1434842" y="221297"/>
                  <a:pt x="1523608" y="294553"/>
                </a:cubicBezTo>
                <a:lnTo>
                  <a:pt x="1568092" y="337988"/>
                </a:lnTo>
                <a:lnTo>
                  <a:pt x="1575653" y="313632"/>
                </a:lnTo>
                <a:cubicBezTo>
                  <a:pt x="1653609" y="129324"/>
                  <a:pt x="1836109" y="0"/>
                  <a:pt x="204881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am tall.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can live inside or outside.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have lot of lights on me.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am usually green.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am I?</a:t>
            </a:r>
          </a:p>
        </p:txBody>
      </p:sp>
      <p:sp>
        <p:nvSpPr>
          <p:cNvPr id="26" name="Freeform 25"/>
          <p:cNvSpPr/>
          <p:nvPr/>
        </p:nvSpPr>
        <p:spPr>
          <a:xfrm rot="12587620" flipH="1">
            <a:off x="5313231" y="3728680"/>
            <a:ext cx="1938730" cy="1436850"/>
          </a:xfrm>
          <a:custGeom>
            <a:avLst/>
            <a:gdLst>
              <a:gd name="connsiteX0" fmla="*/ 556961 w 1938730"/>
              <a:gd name="connsiteY0" fmla="*/ 1266175 h 1436850"/>
              <a:gd name="connsiteX1" fmla="*/ 1682458 w 1938730"/>
              <a:gd name="connsiteY1" fmla="*/ 1183273 h 1436850"/>
              <a:gd name="connsiteX2" fmla="*/ 1740731 w 1938730"/>
              <a:gd name="connsiteY2" fmla="*/ 933534 h 1436850"/>
              <a:gd name="connsiteX3" fmla="*/ 1725618 w 1938730"/>
              <a:gd name="connsiteY3" fmla="*/ 838363 h 1436850"/>
              <a:gd name="connsiteX4" fmla="*/ 1938730 w 1938730"/>
              <a:gd name="connsiteY4" fmla="*/ 838363 h 1436850"/>
              <a:gd name="connsiteX5" fmla="*/ 1687364 w 1938730"/>
              <a:gd name="connsiteY5" fmla="*/ 714538 h 1436850"/>
              <a:gd name="connsiteX6" fmla="*/ 1666426 w 1938730"/>
              <a:gd name="connsiteY6" fmla="*/ 659804 h 1436850"/>
              <a:gd name="connsiteX7" fmla="*/ 1184199 w 1938730"/>
              <a:gd name="connsiteY7" fmla="*/ 170675 h 1436850"/>
              <a:gd name="connsiteX8" fmla="*/ 58702 w 1938730"/>
              <a:gd name="connsiteY8" fmla="*/ 253577 h 1436850"/>
              <a:gd name="connsiteX9" fmla="*/ 556961 w 1938730"/>
              <a:gd name="connsiteY9" fmla="*/ 1266175 h 14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730" h="1436850">
                <a:moveTo>
                  <a:pt x="556961" y="1266175"/>
                </a:moveTo>
                <a:cubicBezTo>
                  <a:pt x="1005349" y="1522903"/>
                  <a:pt x="1509251" y="1485787"/>
                  <a:pt x="1682458" y="1183273"/>
                </a:cubicBezTo>
                <a:cubicBezTo>
                  <a:pt x="1725760" y="1107644"/>
                  <a:pt x="1744294" y="1022588"/>
                  <a:pt x="1740731" y="933534"/>
                </a:cubicBezTo>
                <a:lnTo>
                  <a:pt x="1725618" y="838363"/>
                </a:lnTo>
                <a:lnTo>
                  <a:pt x="1938730" y="838363"/>
                </a:lnTo>
                <a:lnTo>
                  <a:pt x="1687364" y="714538"/>
                </a:lnTo>
                <a:lnTo>
                  <a:pt x="1666426" y="659804"/>
                </a:lnTo>
                <a:cubicBezTo>
                  <a:pt x="1576260" y="476560"/>
                  <a:pt x="1408393" y="299039"/>
                  <a:pt x="1184199" y="170675"/>
                </a:cubicBezTo>
                <a:cubicBezTo>
                  <a:pt x="735811" y="-86054"/>
                  <a:pt x="231909" y="-48937"/>
                  <a:pt x="58702" y="253577"/>
                </a:cubicBezTo>
                <a:cubicBezTo>
                  <a:pt x="-114505" y="556092"/>
                  <a:pt x="108573" y="1009447"/>
                  <a:pt x="556961" y="12661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320297" y="4194577"/>
            <a:ext cx="1740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 Christmas tree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49" y="3083065"/>
            <a:ext cx="351883" cy="5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862" y="630607"/>
            <a:ext cx="4886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Riddles</a:t>
            </a:r>
          </a:p>
        </p:txBody>
      </p:sp>
      <p:pic>
        <p:nvPicPr>
          <p:cNvPr id="13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72"/>
          <a:stretch/>
        </p:blipFill>
        <p:spPr>
          <a:xfrm>
            <a:off x="362142" y="3835624"/>
            <a:ext cx="2436208" cy="2573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 b="55094"/>
          <a:stretch/>
        </p:blipFill>
        <p:spPr>
          <a:xfrm flipH="1">
            <a:off x="6686601" y="3657599"/>
            <a:ext cx="2032697" cy="275938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69323" y="3949571"/>
            <a:ext cx="120724" cy="1207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Freeform 22"/>
          <p:cNvSpPr/>
          <p:nvPr/>
        </p:nvSpPr>
        <p:spPr>
          <a:xfrm>
            <a:off x="1762655" y="1448601"/>
            <a:ext cx="4150329" cy="3115308"/>
          </a:xfrm>
          <a:custGeom>
            <a:avLst/>
            <a:gdLst>
              <a:gd name="connsiteX0" fmla="*/ 2048814 w 4150329"/>
              <a:gd name="connsiteY0" fmla="*/ 0 h 3351141"/>
              <a:gd name="connsiteX1" fmla="*/ 2521976 w 4150329"/>
              <a:gd name="connsiteY1" fmla="*/ 313632 h 3351141"/>
              <a:gd name="connsiteX2" fmla="*/ 2536222 w 4150329"/>
              <a:gd name="connsiteY2" fmla="*/ 359528 h 3351141"/>
              <a:gd name="connsiteX3" fmla="*/ 2539707 w 4150329"/>
              <a:gd name="connsiteY3" fmla="*/ 354749 h 3351141"/>
              <a:gd name="connsiteX4" fmla="*/ 2928000 w 4150329"/>
              <a:gd name="connsiteY4" fmla="*/ 177291 h 3351141"/>
              <a:gd name="connsiteX5" fmla="*/ 3441516 w 4150329"/>
              <a:gd name="connsiteY5" fmla="*/ 690807 h 3351141"/>
              <a:gd name="connsiteX6" fmla="*/ 3439073 w 4150329"/>
              <a:gd name="connsiteY6" fmla="*/ 715045 h 3351141"/>
              <a:gd name="connsiteX7" fmla="*/ 3533322 w 4150329"/>
              <a:gd name="connsiteY7" fmla="*/ 685789 h 3351141"/>
              <a:gd name="connsiteX8" fmla="*/ 3636813 w 4150329"/>
              <a:gd name="connsiteY8" fmla="*/ 675356 h 3351141"/>
              <a:gd name="connsiteX9" fmla="*/ 4150329 w 4150329"/>
              <a:gd name="connsiteY9" fmla="*/ 1188872 h 3351141"/>
              <a:gd name="connsiteX10" fmla="*/ 3923925 w 4150329"/>
              <a:gd name="connsiteY10" fmla="*/ 1614688 h 3351141"/>
              <a:gd name="connsiteX11" fmla="*/ 3870925 w 4150329"/>
              <a:gd name="connsiteY11" fmla="*/ 1643455 h 3351141"/>
              <a:gd name="connsiteX12" fmla="*/ 3923925 w 4150329"/>
              <a:gd name="connsiteY12" fmla="*/ 1672223 h 3351141"/>
              <a:gd name="connsiteX13" fmla="*/ 4150329 w 4150329"/>
              <a:gd name="connsiteY13" fmla="*/ 2098038 h 3351141"/>
              <a:gd name="connsiteX14" fmla="*/ 3636813 w 4150329"/>
              <a:gd name="connsiteY14" fmla="*/ 2611554 h 3351141"/>
              <a:gd name="connsiteX15" fmla="*/ 3533322 w 4150329"/>
              <a:gd name="connsiteY15" fmla="*/ 2601121 h 3351141"/>
              <a:gd name="connsiteX16" fmla="*/ 3440757 w 4150329"/>
              <a:gd name="connsiteY16" fmla="*/ 2572388 h 3351141"/>
              <a:gd name="connsiteX17" fmla="*/ 3441516 w 4150329"/>
              <a:gd name="connsiteY17" fmla="*/ 2579919 h 3351141"/>
              <a:gd name="connsiteX18" fmla="*/ 2928000 w 4150329"/>
              <a:gd name="connsiteY18" fmla="*/ 3093435 h 3351141"/>
              <a:gd name="connsiteX19" fmla="*/ 2564890 w 4150329"/>
              <a:gd name="connsiteY19" fmla="*/ 2943030 h 3351141"/>
              <a:gd name="connsiteX20" fmla="*/ 2553140 w 4150329"/>
              <a:gd name="connsiteY20" fmla="*/ 2928789 h 3351141"/>
              <a:gd name="connsiteX21" fmla="*/ 2551897 w 4150329"/>
              <a:gd name="connsiteY21" fmla="*/ 2941116 h 3351141"/>
              <a:gd name="connsiteX22" fmla="*/ 2048814 w 4150329"/>
              <a:gd name="connsiteY22" fmla="*/ 3351141 h 3351141"/>
              <a:gd name="connsiteX23" fmla="*/ 1575653 w 4150329"/>
              <a:gd name="connsiteY23" fmla="*/ 3037509 h 3351141"/>
              <a:gd name="connsiteX24" fmla="*/ 1548936 w 4150329"/>
              <a:gd name="connsiteY24" fmla="*/ 2951442 h 3351141"/>
              <a:gd name="connsiteX25" fmla="*/ 1523608 w 4150329"/>
              <a:gd name="connsiteY25" fmla="*/ 2976173 h 3351141"/>
              <a:gd name="connsiteX26" fmla="*/ 1196964 w 4150329"/>
              <a:gd name="connsiteY26" fmla="*/ 3093435 h 3351141"/>
              <a:gd name="connsiteX27" fmla="*/ 693881 w 4150329"/>
              <a:gd name="connsiteY27" fmla="*/ 2683410 h 3351141"/>
              <a:gd name="connsiteX28" fmla="*/ 683505 w 4150329"/>
              <a:gd name="connsiteY28" fmla="*/ 2580479 h 3351141"/>
              <a:gd name="connsiteX29" fmla="*/ 617008 w 4150329"/>
              <a:gd name="connsiteY29" fmla="*/ 2601121 h 3351141"/>
              <a:gd name="connsiteX30" fmla="*/ 513516 w 4150329"/>
              <a:gd name="connsiteY30" fmla="*/ 2611554 h 3351141"/>
              <a:gd name="connsiteX31" fmla="*/ 0 w 4150329"/>
              <a:gd name="connsiteY31" fmla="*/ 2098038 h 3351141"/>
              <a:gd name="connsiteX32" fmla="*/ 226404 w 4150329"/>
              <a:gd name="connsiteY32" fmla="*/ 1672223 h 3351141"/>
              <a:gd name="connsiteX33" fmla="*/ 278403 w 4150329"/>
              <a:gd name="connsiteY33" fmla="*/ 1643998 h 3351141"/>
              <a:gd name="connsiteX34" fmla="*/ 247239 w 4150329"/>
              <a:gd name="connsiteY34" fmla="*/ 1628045 h 3351141"/>
              <a:gd name="connsiteX35" fmla="*/ 0 w 4150329"/>
              <a:gd name="connsiteY35" fmla="*/ 1188872 h 3351141"/>
              <a:gd name="connsiteX36" fmla="*/ 513516 w 4150329"/>
              <a:gd name="connsiteY36" fmla="*/ 675356 h 3351141"/>
              <a:gd name="connsiteX37" fmla="*/ 617008 w 4150329"/>
              <a:gd name="connsiteY37" fmla="*/ 685789 h 3351141"/>
              <a:gd name="connsiteX38" fmla="*/ 685072 w 4150329"/>
              <a:gd name="connsiteY38" fmla="*/ 706918 h 3351141"/>
              <a:gd name="connsiteX39" fmla="*/ 683448 w 4150329"/>
              <a:gd name="connsiteY39" fmla="*/ 690807 h 3351141"/>
              <a:gd name="connsiteX40" fmla="*/ 1196964 w 4150329"/>
              <a:gd name="connsiteY40" fmla="*/ 177291 h 3351141"/>
              <a:gd name="connsiteX41" fmla="*/ 1523608 w 4150329"/>
              <a:gd name="connsiteY41" fmla="*/ 294553 h 3351141"/>
              <a:gd name="connsiteX42" fmla="*/ 1568092 w 4150329"/>
              <a:gd name="connsiteY42" fmla="*/ 337988 h 3351141"/>
              <a:gd name="connsiteX43" fmla="*/ 1575653 w 4150329"/>
              <a:gd name="connsiteY43" fmla="*/ 313632 h 3351141"/>
              <a:gd name="connsiteX44" fmla="*/ 2048814 w 4150329"/>
              <a:gd name="connsiteY44" fmla="*/ 0 h 33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150329" h="3351141">
                <a:moveTo>
                  <a:pt x="2048814" y="0"/>
                </a:moveTo>
                <a:cubicBezTo>
                  <a:pt x="2261520" y="0"/>
                  <a:pt x="2444020" y="129324"/>
                  <a:pt x="2521976" y="313632"/>
                </a:cubicBezTo>
                <a:lnTo>
                  <a:pt x="2536222" y="359528"/>
                </a:lnTo>
                <a:lnTo>
                  <a:pt x="2539707" y="354749"/>
                </a:lnTo>
                <a:cubicBezTo>
                  <a:pt x="2633865" y="246050"/>
                  <a:pt x="2772903" y="177291"/>
                  <a:pt x="2928000" y="177291"/>
                </a:cubicBezTo>
                <a:cubicBezTo>
                  <a:pt x="3211607" y="177291"/>
                  <a:pt x="3441516" y="407200"/>
                  <a:pt x="3441516" y="690807"/>
                </a:cubicBezTo>
                <a:lnTo>
                  <a:pt x="3439073" y="715045"/>
                </a:lnTo>
                <a:lnTo>
                  <a:pt x="3533322" y="685789"/>
                </a:lnTo>
                <a:cubicBezTo>
                  <a:pt x="3566751" y="678948"/>
                  <a:pt x="3601362" y="675356"/>
                  <a:pt x="3636813" y="675356"/>
                </a:cubicBezTo>
                <a:cubicBezTo>
                  <a:pt x="3920420" y="675356"/>
                  <a:pt x="4150329" y="905265"/>
                  <a:pt x="4150329" y="1188872"/>
                </a:cubicBezTo>
                <a:cubicBezTo>
                  <a:pt x="4150329" y="1366127"/>
                  <a:pt x="4060521" y="1522405"/>
                  <a:pt x="3923925" y="1614688"/>
                </a:cubicBezTo>
                <a:lnTo>
                  <a:pt x="3870925" y="1643455"/>
                </a:lnTo>
                <a:lnTo>
                  <a:pt x="3923925" y="1672223"/>
                </a:lnTo>
                <a:cubicBezTo>
                  <a:pt x="4060521" y="1764505"/>
                  <a:pt x="4150329" y="1920784"/>
                  <a:pt x="4150329" y="2098038"/>
                </a:cubicBezTo>
                <a:cubicBezTo>
                  <a:pt x="4150329" y="2381645"/>
                  <a:pt x="3920420" y="2611554"/>
                  <a:pt x="3636813" y="2611554"/>
                </a:cubicBezTo>
                <a:cubicBezTo>
                  <a:pt x="3601362" y="2611554"/>
                  <a:pt x="3566751" y="2607962"/>
                  <a:pt x="3533322" y="2601121"/>
                </a:cubicBezTo>
                <a:lnTo>
                  <a:pt x="3440757" y="2572388"/>
                </a:lnTo>
                <a:lnTo>
                  <a:pt x="3441516" y="2579919"/>
                </a:lnTo>
                <a:cubicBezTo>
                  <a:pt x="3441516" y="2863526"/>
                  <a:pt x="3211607" y="3093435"/>
                  <a:pt x="2928000" y="3093435"/>
                </a:cubicBezTo>
                <a:cubicBezTo>
                  <a:pt x="2786197" y="3093435"/>
                  <a:pt x="2657818" y="3035958"/>
                  <a:pt x="2564890" y="2943030"/>
                </a:cubicBezTo>
                <a:lnTo>
                  <a:pt x="2553140" y="2928789"/>
                </a:lnTo>
                <a:lnTo>
                  <a:pt x="2551897" y="2941116"/>
                </a:lnTo>
                <a:cubicBezTo>
                  <a:pt x="2504014" y="3175117"/>
                  <a:pt x="2296970" y="3351141"/>
                  <a:pt x="2048814" y="3351141"/>
                </a:cubicBezTo>
                <a:cubicBezTo>
                  <a:pt x="1836109" y="3351141"/>
                  <a:pt x="1653609" y="3221817"/>
                  <a:pt x="1575653" y="3037509"/>
                </a:cubicBezTo>
                <a:lnTo>
                  <a:pt x="1548936" y="2951442"/>
                </a:lnTo>
                <a:lnTo>
                  <a:pt x="1523608" y="2976173"/>
                </a:lnTo>
                <a:cubicBezTo>
                  <a:pt x="1434842" y="3049429"/>
                  <a:pt x="1321042" y="3093435"/>
                  <a:pt x="1196964" y="3093435"/>
                </a:cubicBezTo>
                <a:cubicBezTo>
                  <a:pt x="948808" y="3093435"/>
                  <a:pt x="741764" y="2917411"/>
                  <a:pt x="693881" y="2683410"/>
                </a:cubicBezTo>
                <a:lnTo>
                  <a:pt x="683505" y="2580479"/>
                </a:lnTo>
                <a:lnTo>
                  <a:pt x="617008" y="2601121"/>
                </a:lnTo>
                <a:cubicBezTo>
                  <a:pt x="583579" y="2607962"/>
                  <a:pt x="548967" y="2611554"/>
                  <a:pt x="513516" y="2611554"/>
                </a:cubicBezTo>
                <a:cubicBezTo>
                  <a:pt x="229909" y="2611554"/>
                  <a:pt x="0" y="2381645"/>
                  <a:pt x="0" y="2098038"/>
                </a:cubicBezTo>
                <a:cubicBezTo>
                  <a:pt x="0" y="1920784"/>
                  <a:pt x="89808" y="1764505"/>
                  <a:pt x="226404" y="1672223"/>
                </a:cubicBezTo>
                <a:lnTo>
                  <a:pt x="278403" y="1643998"/>
                </a:lnTo>
                <a:lnTo>
                  <a:pt x="247239" y="1628045"/>
                </a:lnTo>
                <a:cubicBezTo>
                  <a:pt x="99014" y="1537981"/>
                  <a:pt x="0" y="1374989"/>
                  <a:pt x="0" y="1188872"/>
                </a:cubicBezTo>
                <a:cubicBezTo>
                  <a:pt x="0" y="905265"/>
                  <a:pt x="229909" y="675356"/>
                  <a:pt x="513516" y="675356"/>
                </a:cubicBezTo>
                <a:cubicBezTo>
                  <a:pt x="548967" y="675356"/>
                  <a:pt x="583579" y="678948"/>
                  <a:pt x="617008" y="685789"/>
                </a:cubicBezTo>
                <a:lnTo>
                  <a:pt x="685072" y="706918"/>
                </a:lnTo>
                <a:lnTo>
                  <a:pt x="683448" y="690807"/>
                </a:lnTo>
                <a:cubicBezTo>
                  <a:pt x="683448" y="407200"/>
                  <a:pt x="913357" y="177291"/>
                  <a:pt x="1196964" y="177291"/>
                </a:cubicBezTo>
                <a:cubicBezTo>
                  <a:pt x="1321042" y="177291"/>
                  <a:pt x="1434842" y="221297"/>
                  <a:pt x="1523608" y="294553"/>
                </a:cubicBezTo>
                <a:lnTo>
                  <a:pt x="1568092" y="337988"/>
                </a:lnTo>
                <a:lnTo>
                  <a:pt x="1575653" y="313632"/>
                </a:lnTo>
                <a:cubicBezTo>
                  <a:pt x="1653609" y="129324"/>
                  <a:pt x="1836109" y="0"/>
                  <a:pt x="2048814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can come in all shapes and sizes.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get wrapped up in pretty paper.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get given to someone.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Then I get unwrapped.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What am I?</a:t>
            </a:r>
          </a:p>
        </p:txBody>
      </p:sp>
      <p:sp>
        <p:nvSpPr>
          <p:cNvPr id="26" name="Freeform 25"/>
          <p:cNvSpPr/>
          <p:nvPr/>
        </p:nvSpPr>
        <p:spPr>
          <a:xfrm rot="12587620" flipH="1">
            <a:off x="5313231" y="3728680"/>
            <a:ext cx="1938730" cy="1436850"/>
          </a:xfrm>
          <a:custGeom>
            <a:avLst/>
            <a:gdLst>
              <a:gd name="connsiteX0" fmla="*/ 556961 w 1938730"/>
              <a:gd name="connsiteY0" fmla="*/ 1266175 h 1436850"/>
              <a:gd name="connsiteX1" fmla="*/ 1682458 w 1938730"/>
              <a:gd name="connsiteY1" fmla="*/ 1183273 h 1436850"/>
              <a:gd name="connsiteX2" fmla="*/ 1740731 w 1938730"/>
              <a:gd name="connsiteY2" fmla="*/ 933534 h 1436850"/>
              <a:gd name="connsiteX3" fmla="*/ 1725618 w 1938730"/>
              <a:gd name="connsiteY3" fmla="*/ 838363 h 1436850"/>
              <a:gd name="connsiteX4" fmla="*/ 1938730 w 1938730"/>
              <a:gd name="connsiteY4" fmla="*/ 838363 h 1436850"/>
              <a:gd name="connsiteX5" fmla="*/ 1687364 w 1938730"/>
              <a:gd name="connsiteY5" fmla="*/ 714538 h 1436850"/>
              <a:gd name="connsiteX6" fmla="*/ 1666426 w 1938730"/>
              <a:gd name="connsiteY6" fmla="*/ 659804 h 1436850"/>
              <a:gd name="connsiteX7" fmla="*/ 1184199 w 1938730"/>
              <a:gd name="connsiteY7" fmla="*/ 170675 h 1436850"/>
              <a:gd name="connsiteX8" fmla="*/ 58702 w 1938730"/>
              <a:gd name="connsiteY8" fmla="*/ 253577 h 1436850"/>
              <a:gd name="connsiteX9" fmla="*/ 556961 w 1938730"/>
              <a:gd name="connsiteY9" fmla="*/ 1266175 h 143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38730" h="1436850">
                <a:moveTo>
                  <a:pt x="556961" y="1266175"/>
                </a:moveTo>
                <a:cubicBezTo>
                  <a:pt x="1005349" y="1522903"/>
                  <a:pt x="1509251" y="1485787"/>
                  <a:pt x="1682458" y="1183273"/>
                </a:cubicBezTo>
                <a:cubicBezTo>
                  <a:pt x="1725760" y="1107644"/>
                  <a:pt x="1744294" y="1022588"/>
                  <a:pt x="1740731" y="933534"/>
                </a:cubicBezTo>
                <a:lnTo>
                  <a:pt x="1725618" y="838363"/>
                </a:lnTo>
                <a:lnTo>
                  <a:pt x="1938730" y="838363"/>
                </a:lnTo>
                <a:lnTo>
                  <a:pt x="1687364" y="714538"/>
                </a:lnTo>
                <a:lnTo>
                  <a:pt x="1666426" y="659804"/>
                </a:lnTo>
                <a:cubicBezTo>
                  <a:pt x="1576260" y="476560"/>
                  <a:pt x="1408393" y="299039"/>
                  <a:pt x="1184199" y="170675"/>
                </a:cubicBezTo>
                <a:cubicBezTo>
                  <a:pt x="735811" y="-86054"/>
                  <a:pt x="231909" y="-48937"/>
                  <a:pt x="58702" y="253577"/>
                </a:cubicBezTo>
                <a:cubicBezTo>
                  <a:pt x="-114505" y="556092"/>
                  <a:pt x="108573" y="1009447"/>
                  <a:pt x="556961" y="126617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5504285" y="4088571"/>
            <a:ext cx="1391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 Christmas 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present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49" y="3083065"/>
            <a:ext cx="351883" cy="5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explain how Christmas might be celebrated.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tell you two ways Christmas might be celebrated.</a:t>
            </a:r>
          </a:p>
          <a:p>
            <a:r>
              <a:rPr lang="en-GB" dirty="0"/>
              <a:t>I can explain why celebrating Christmas is important to many Christians.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80C24B-AB53-4CE6-86AF-7EFE7634F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1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93703" y="5826265"/>
            <a:ext cx="521058" cy="137565"/>
          </a:xfrm>
          <a:prstGeom prst="round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66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explain how Christmas might be celebrated.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can tell you two ways Christmas might be celebrated.</a:t>
            </a:r>
          </a:p>
          <a:p>
            <a:r>
              <a:rPr lang="en-GB" dirty="0"/>
              <a:t>I can explain why celebrating Christmas is important to many Christians.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0" y="2077157"/>
            <a:ext cx="7632700" cy="663891"/>
          </a:xfrm>
          <a:prstGeom prst="roundRect">
            <a:avLst>
              <a:gd name="adj" fmla="val 130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In your groups, draw/write as many different ways of celebrating Christmas as you can think of.</a:t>
            </a:r>
          </a:p>
        </p:txBody>
      </p:sp>
      <p:sp>
        <p:nvSpPr>
          <p:cNvPr id="2" name="Rectangle 1"/>
          <p:cNvSpPr/>
          <p:nvPr/>
        </p:nvSpPr>
        <p:spPr>
          <a:xfrm>
            <a:off x="1969456" y="630607"/>
            <a:ext cx="51956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How Is Christmas </a:t>
            </a:r>
            <a:br>
              <a:rPr lang="en-GB" sz="4400" b="1" dirty="0"/>
            </a:br>
            <a:r>
              <a:rPr lang="en-GB" sz="4400" b="1" dirty="0"/>
              <a:t>Celebrated?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21" y="3058789"/>
            <a:ext cx="4095149" cy="2866604"/>
          </a:xfrm>
          <a:prstGeom prst="rect">
            <a:avLst/>
          </a:prstGeom>
        </p:spPr>
      </p:pic>
      <p:pic>
        <p:nvPicPr>
          <p:cNvPr id="6" name="Group Wo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0" y="1799827"/>
            <a:ext cx="7632700" cy="663891"/>
          </a:xfrm>
          <a:prstGeom prst="roundRect">
            <a:avLst>
              <a:gd name="adj" fmla="val 1012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Christmas is the time when many Christians remember and celebrate the birth of Jesus, the Son of God.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282" y="549687"/>
            <a:ext cx="6927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Why Is Celebrating Christmas Important to Many Christians?</a:t>
            </a:r>
          </a:p>
        </p:txBody>
      </p:sp>
      <p:pic>
        <p:nvPicPr>
          <p:cNvPr id="14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2552002"/>
            <a:ext cx="2108931" cy="2448876"/>
          </a:xfrm>
          <a:prstGeom prst="roundRect">
            <a:avLst>
              <a:gd name="adj" fmla="val 371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story of the birth of Jesus is very important to many Christians and celebrating Christmas is one way Christians can remember Jesus.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18" y="2552003"/>
            <a:ext cx="5454032" cy="345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49" y="4881702"/>
            <a:ext cx="7632699" cy="1211123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Many Christians go to church to celebrate the birth of Jesus. Parts of the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Bible are read and hymns and carols are sung. There are lots of special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services around Christmas such as Christingle services, the Nativity service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carol services.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01" y="1373913"/>
            <a:ext cx="4892597" cy="3431837"/>
          </a:xfrm>
          <a:prstGeom prst="rect">
            <a:avLst/>
          </a:prstGeom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937995" y="618666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Silar (@wikipedia.org) - granted under creative commons licence – attribution</a:t>
            </a:r>
          </a:p>
        </p:txBody>
      </p:sp>
      <p:pic>
        <p:nvPicPr>
          <p:cNvPr id="9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7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49" y="5202357"/>
            <a:ext cx="7632699" cy="704829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Lots of churches and schools act out the Nativity story to remind Christians why Christmas is celebrated.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78" y="1377869"/>
            <a:ext cx="5601334" cy="3489894"/>
          </a:xfrm>
          <a:prstGeom prst="rect">
            <a:avLst/>
          </a:prstGeom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937995" y="618666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cowley_mail (@flickr.com) - granted under creative commons licence – attribution</a:t>
            </a:r>
          </a:p>
        </p:txBody>
      </p:sp>
      <p:pic>
        <p:nvPicPr>
          <p:cNvPr id="10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4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49" y="5202356"/>
            <a:ext cx="7632699" cy="704829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Carols are often sung in churches and schools. Some people go carol singing to raise money for charity.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22" y="1377869"/>
            <a:ext cx="5251952" cy="3503011"/>
          </a:xfrm>
          <a:prstGeom prst="rect">
            <a:avLst/>
          </a:prstGeom>
        </p:spPr>
      </p:pic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937995" y="618666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jig o’dance (@flickr.com) - granted under creative commons licence – attribution</a:t>
            </a:r>
          </a:p>
        </p:txBody>
      </p:sp>
      <p:pic>
        <p:nvPicPr>
          <p:cNvPr id="8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9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49" y="5202357"/>
            <a:ext cx="7632699" cy="704829"/>
          </a:xfrm>
          <a:prstGeom prst="roundRect">
            <a:avLst>
              <a:gd name="adj" fmla="val 77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Some people hang wreaths made from evergreens on their doors.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The evergreens remind many Christians of the everlasting life of Jesus.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0857" y="630607"/>
            <a:ext cx="55422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/>
              <a:t>Christmas Traditions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9" b="28850"/>
          <a:stretch/>
        </p:blipFill>
        <p:spPr>
          <a:xfrm>
            <a:off x="2000250" y="1375646"/>
            <a:ext cx="5143500" cy="3503851"/>
          </a:xfrm>
          <a:prstGeom prst="rect">
            <a:avLst/>
          </a:prstGeom>
        </p:spPr>
      </p:pic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2937995" y="6186669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 dirty="0">
                <a:solidFill>
                  <a:schemeClr val="tx1">
                    <a:lumMod val="50000"/>
                    <a:lumOff val="50000"/>
                  </a:schemeClr>
                </a:solidFill>
                <a:latin typeface="BPreplay" panose="02000503000000020004" pitchFamily="50" charset="0"/>
              </a:rPr>
              <a:t>Photo courtesy of Pseudodude (@flickr.com) - granted under creative commons licence – attribution</a:t>
            </a:r>
          </a:p>
        </p:txBody>
      </p:sp>
      <p:pic>
        <p:nvPicPr>
          <p:cNvPr id="8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1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631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Sassoon Infant Rg</vt:lpstr>
      <vt:lpstr>Sassoon Infant Md</vt:lpstr>
      <vt:lpstr>BPreplay</vt:lpstr>
      <vt:lpstr>Arial</vt:lpstr>
      <vt:lpstr>Calibri</vt:lpstr>
      <vt:lpstr>Office Theme</vt:lpstr>
      <vt:lpstr>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Philip Tinkler</cp:lastModifiedBy>
  <cp:revision>97</cp:revision>
  <dcterms:created xsi:type="dcterms:W3CDTF">2014-10-01T16:09:27Z</dcterms:created>
  <dcterms:modified xsi:type="dcterms:W3CDTF">2020-09-06T09:40:23Z</dcterms:modified>
</cp:coreProperties>
</file>