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6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6" r:id="rId25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assoon Infant Md" panose="02000603050000020003" pitchFamily="50" charset="0"/>
      <p:regular r:id="rId35"/>
    </p:embeddedFont>
    <p:embeddedFont>
      <p:font typeface="Sassoon Infant Rg" panose="02000503030000020003" pitchFamily="50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CC0"/>
    <a:srgbClr val="6C388B"/>
    <a:srgbClr val="FDFDFD"/>
    <a:srgbClr val="FEFBDA"/>
    <a:srgbClr val="FFFFE1"/>
    <a:srgbClr val="990167"/>
    <a:srgbClr val="2898A8"/>
    <a:srgbClr val="21A6F9"/>
    <a:srgbClr val="1C1C1C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RE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Year 1 | Gifts and Giving | What Is Christmas?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Gifts and Giving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5" y="1447111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 kind innkeeper in Bethlehem let Mary and Joseph stay in his stable for the night.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368940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3" y="1447110"/>
            <a:ext cx="7306153" cy="463484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Baby Jesus was born in the stable.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365845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0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At the same time, an angel appeared to some shepherds. The angel told them that the son of God had been born in Bethlehem.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347868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0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 shepherds walked to Bethlehem to visit the baby Jesus.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97885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5" y="1447112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3" y="5310018"/>
            <a:ext cx="7323293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Far away in the East, three wise men saw a bright star in the sky. They knew it meant that a new king had been born and followed the star.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304365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2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On the way, they came to King Herod’s palace. Herod was curious about the new king; he asked the wise men to tell him where the baby was.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233222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1" y="1442380"/>
            <a:ext cx="7330752" cy="46504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3" y="5310018"/>
            <a:ext cx="7416351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 wise men reached Bethlehem. They gave Jesus gifts of gold, frankincense and myrrh.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46062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0"/>
            <a:ext cx="7323295" cy="464571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That night, the wise men had a dream warning them not to tell King Herod where Jesus was. They did not return to King Herod’s palace.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297614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2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Herod began to search for Baby Jesus. He ordered that all baby boys in Bethlehem be killed.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150740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1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408258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Joseph had a dream where an angel told him to take Mary and Jesus </a:t>
            </a:r>
            <a:b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</a:b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to Egypt.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20741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93703" y="5826265"/>
            <a:ext cx="521058" cy="137565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2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408258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Mary and Joseph travelled to Egypt with Baby Jesus and he was safe.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206334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669" y="630607"/>
            <a:ext cx="6958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Story Activities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8" y="1479388"/>
            <a:ext cx="3745002" cy="264755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71" y="1479388"/>
            <a:ext cx="3664879" cy="259090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73" y="2290654"/>
            <a:ext cx="3664878" cy="259090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7"/>
          <a:stretch/>
        </p:blipFill>
        <p:spPr>
          <a:xfrm>
            <a:off x="4722674" y="2856710"/>
            <a:ext cx="2280667" cy="32361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9" y="2270588"/>
            <a:ext cx="3745402" cy="264925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7"/>
          <a:stretch/>
        </p:blipFill>
        <p:spPr>
          <a:xfrm>
            <a:off x="715189" y="2856710"/>
            <a:ext cx="2280667" cy="32361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ndividual Work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1342933"/>
            <a:ext cx="7632700" cy="760996"/>
          </a:xfrm>
          <a:prstGeom prst="roundRect">
            <a:avLst>
              <a:gd name="adj" fmla="val 1419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Choose one of the Freeze Frame Cards. See if you can make your own freeze frame to show this part of the story.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2068" y="630607"/>
            <a:ext cx="3741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Freeze Frames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28626" r="2655" b="13041"/>
          <a:stretch/>
        </p:blipFill>
        <p:spPr>
          <a:xfrm>
            <a:off x="755649" y="2329075"/>
            <a:ext cx="7632701" cy="33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what Christmas is.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61692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explain when and why Christmas is celebrated.</a:t>
            </a:r>
          </a:p>
          <a:p>
            <a:r>
              <a:rPr lang="en-GB" dirty="0"/>
              <a:t>I can sequence the Christmas Story.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E7EAC-B61A-426A-9316-7538318BD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8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66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what Christmas is.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61692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explain when and why Christmas is celebrated.</a:t>
            </a:r>
          </a:p>
          <a:p>
            <a:r>
              <a:rPr lang="en-GB" dirty="0"/>
              <a:t>I can sequence the Christmas Story.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1342934"/>
            <a:ext cx="7632700" cy="436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you think about Christmas, what do you think of?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884" y="630607"/>
            <a:ext cx="5290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What Is Christmas?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02" y="2119520"/>
            <a:ext cx="1228533" cy="2860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31" y="2159980"/>
            <a:ext cx="1204050" cy="2860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7" y="2151889"/>
            <a:ext cx="1220055" cy="2860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70" y="2119520"/>
            <a:ext cx="1033452" cy="305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2" y="2119521"/>
            <a:ext cx="959242" cy="305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2" y="2169489"/>
            <a:ext cx="1949152" cy="28510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649" y="5410228"/>
            <a:ext cx="7632701" cy="682598"/>
          </a:xfrm>
          <a:prstGeom prst="roundRect">
            <a:avLst>
              <a:gd name="adj" fmla="val 153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Christmas is the time when many Christians remember and celebrate the birth of Jesus, the son of God.</a:t>
            </a:r>
          </a:p>
        </p:txBody>
      </p:sp>
      <p:pic>
        <p:nvPicPr>
          <p:cNvPr id="13" name="Talking Partner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1342934"/>
            <a:ext cx="3703062" cy="1643027"/>
          </a:xfrm>
          <a:prstGeom prst="roundRect">
            <a:avLst>
              <a:gd name="adj" fmla="val 52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Christmas Day is celebrated by many Christians all over the world on 25th December every year. It is a special holiday when most offices, shops and all schools are closed.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884" y="630607"/>
            <a:ext cx="5407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When Is Christmas?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61" y="1342934"/>
            <a:ext cx="3573588" cy="4780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8" y="3177422"/>
            <a:ext cx="3503022" cy="2855189"/>
          </a:xfrm>
          <a:prstGeom prst="rect">
            <a:avLst/>
          </a:prstGeom>
        </p:spPr>
      </p:pic>
      <p:pic>
        <p:nvPicPr>
          <p:cNvPr id="14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1342935"/>
            <a:ext cx="7632699" cy="461590"/>
          </a:xfrm>
          <a:prstGeom prst="roundRect">
            <a:avLst>
              <a:gd name="adj" fmla="val 19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story of the birth of Jesus is very important to many Christians.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4858" y="630607"/>
            <a:ext cx="4874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Birth of Jesus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1957928"/>
            <a:ext cx="2950502" cy="3237159"/>
          </a:xfrm>
          <a:prstGeom prst="roundRect">
            <a:avLst>
              <a:gd name="adj" fmla="val 37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At Christmas, lots of schools and churches perform a nativity, which is a play that tells of  the story of the birth of Jesus.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first nativity was performed in Italy in around 1223. It was shown to people who couldn’t read the story for themselves.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71" y="1957928"/>
            <a:ext cx="4577978" cy="32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4" y="1447112"/>
            <a:ext cx="7323292" cy="46457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 Angel Gabriel visited Mary and told her she was going to have a baby called Jesus. The baby would be God’s son.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40020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8" y="1447111"/>
            <a:ext cx="7323292" cy="46457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09398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Mary told Joseph what Gabriel had told her; they prepared for the arrival of the special baby.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187189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3" y="1447112"/>
            <a:ext cx="7323293" cy="46457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0354" y="5310018"/>
            <a:ext cx="7323292" cy="78280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Mary and Joseph had to travel to Bethlehem to pay taxes. Mary rode on a donkey.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742" y="630607"/>
            <a:ext cx="5442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The Christmas Story</a:t>
            </a:r>
          </a:p>
        </p:txBody>
      </p:sp>
    </p:spTree>
    <p:extLst>
      <p:ext uri="{BB962C8B-B14F-4D97-AF65-F5344CB8AC3E}">
        <p14:creationId xmlns:p14="http://schemas.microsoft.com/office/powerpoint/2010/main" val="346216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581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Sassoon Infant Rg</vt:lpstr>
      <vt:lpstr>Calibri</vt:lpstr>
      <vt:lpstr>Sassoon Infant Md</vt:lpstr>
      <vt:lpstr>BPreplay</vt:lpstr>
      <vt:lpstr>Office Theme</vt:lpstr>
      <vt:lpstr>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Philip Tinkler</cp:lastModifiedBy>
  <cp:revision>82</cp:revision>
  <dcterms:created xsi:type="dcterms:W3CDTF">2014-10-01T16:09:27Z</dcterms:created>
  <dcterms:modified xsi:type="dcterms:W3CDTF">2020-09-06T08:47:35Z</dcterms:modified>
</cp:coreProperties>
</file>