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72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F0D9-1AFB-4E0E-8F11-CBCE027A1A5F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4D05-9609-4906-8980-260FBB10A7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919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F0D9-1AFB-4E0E-8F11-CBCE027A1A5F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4D05-9609-4906-8980-260FBB10A7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548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F0D9-1AFB-4E0E-8F11-CBCE027A1A5F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4D05-9609-4906-8980-260FBB10A7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449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F0D9-1AFB-4E0E-8F11-CBCE027A1A5F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4D05-9609-4906-8980-260FBB10A7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045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F0D9-1AFB-4E0E-8F11-CBCE027A1A5F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4D05-9609-4906-8980-260FBB10A7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227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F0D9-1AFB-4E0E-8F11-CBCE027A1A5F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4D05-9609-4906-8980-260FBB10A7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091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F0D9-1AFB-4E0E-8F11-CBCE027A1A5F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4D05-9609-4906-8980-260FBB10A7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130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F0D9-1AFB-4E0E-8F11-CBCE027A1A5F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4D05-9609-4906-8980-260FBB10A7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787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F0D9-1AFB-4E0E-8F11-CBCE027A1A5F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4D05-9609-4906-8980-260FBB10A7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528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F0D9-1AFB-4E0E-8F11-CBCE027A1A5F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4D05-9609-4906-8980-260FBB10A7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06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F0D9-1AFB-4E0E-8F11-CBCE027A1A5F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94D05-9609-4906-8980-260FBB10A7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842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5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FF0D9-1AFB-4E0E-8F11-CBCE027A1A5F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94D05-9609-4906-8980-260FBB10A7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250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ooksforki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84175"/>
            <a:ext cx="9144000" cy="608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074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peech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814" y="0"/>
            <a:ext cx="52863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58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aith eyes (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6" y="620713"/>
            <a:ext cx="4105275" cy="180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photo_ele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814" y="260350"/>
            <a:ext cx="2636837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preschool-girls-tal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3644901"/>
            <a:ext cx="3600450" cy="254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 descr="writing_name_letter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26" y="3700463"/>
            <a:ext cx="3349625" cy="2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327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738314" y="639763"/>
            <a:ext cx="8713787" cy="563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7200" dirty="0" err="1">
                <a:latin typeface="Sassoon Infant Md" pitchFamily="2" charset="0"/>
              </a:rPr>
              <a:t>aA</a:t>
            </a:r>
            <a:r>
              <a:rPr lang="en-GB" altLang="en-US" sz="7200" dirty="0">
                <a:latin typeface="Sassoon Infant Md" pitchFamily="2" charset="0"/>
              </a:rPr>
              <a:t>  </a:t>
            </a:r>
            <a:r>
              <a:rPr lang="en-GB" altLang="en-US" sz="7200" dirty="0" err="1">
                <a:latin typeface="Sassoon Infant Md" pitchFamily="2" charset="0"/>
              </a:rPr>
              <a:t>bB</a:t>
            </a:r>
            <a:r>
              <a:rPr lang="en-GB" altLang="en-US" sz="7200" dirty="0">
                <a:latin typeface="Sassoon Infant Md" pitchFamily="2" charset="0"/>
              </a:rPr>
              <a:t>  </a:t>
            </a:r>
            <a:r>
              <a:rPr lang="en-GB" altLang="en-US" sz="7200" dirty="0" err="1">
                <a:latin typeface="Sassoon Infant Md" pitchFamily="2" charset="0"/>
              </a:rPr>
              <a:t>cC</a:t>
            </a:r>
            <a:r>
              <a:rPr lang="en-GB" altLang="en-US" sz="7200" dirty="0">
                <a:latin typeface="Sassoon Infant Md" pitchFamily="2" charset="0"/>
              </a:rPr>
              <a:t>  </a:t>
            </a:r>
            <a:r>
              <a:rPr lang="en-GB" altLang="en-US" sz="7200" dirty="0" err="1">
                <a:latin typeface="Sassoon Infant Md" pitchFamily="2" charset="0"/>
              </a:rPr>
              <a:t>dD</a:t>
            </a:r>
            <a:r>
              <a:rPr lang="en-GB" altLang="en-US" sz="7200" dirty="0">
                <a:latin typeface="Sassoon Infant Md" pitchFamily="2" charset="0"/>
              </a:rPr>
              <a:t>  </a:t>
            </a:r>
            <a:r>
              <a:rPr lang="en-GB" altLang="en-US" sz="7200" dirty="0" err="1">
                <a:latin typeface="Sassoon Infant Md" pitchFamily="2" charset="0"/>
              </a:rPr>
              <a:t>eE</a:t>
            </a:r>
            <a:r>
              <a:rPr lang="en-GB" altLang="en-US" sz="7200" dirty="0">
                <a:latin typeface="Sassoon Infant Md" pitchFamily="2" charset="0"/>
              </a:rPr>
              <a:t> </a:t>
            </a:r>
            <a:r>
              <a:rPr lang="en-GB" altLang="en-US" sz="7200" dirty="0" err="1">
                <a:latin typeface="Sassoon Infant Md" pitchFamily="2" charset="0"/>
              </a:rPr>
              <a:t>fF</a:t>
            </a:r>
            <a:r>
              <a:rPr lang="en-GB" altLang="en-US" sz="7200" dirty="0">
                <a:latin typeface="Sassoon Infant Md" pitchFamily="2" charset="0"/>
              </a:rPr>
              <a:t>  </a:t>
            </a:r>
            <a:r>
              <a:rPr lang="en-GB" altLang="en-US" sz="7200" dirty="0" err="1">
                <a:latin typeface="Sassoon Infant Md" pitchFamily="2" charset="0"/>
              </a:rPr>
              <a:t>gG</a:t>
            </a:r>
            <a:r>
              <a:rPr lang="en-GB" altLang="en-US" sz="7200" dirty="0">
                <a:latin typeface="Sassoon Infant Md" pitchFamily="2" charset="0"/>
              </a:rPr>
              <a:t>  </a:t>
            </a:r>
            <a:r>
              <a:rPr lang="en-GB" altLang="en-US" sz="7200" dirty="0" err="1">
                <a:latin typeface="Sassoon Infant Md" pitchFamily="2" charset="0"/>
              </a:rPr>
              <a:t>hH</a:t>
            </a:r>
            <a:r>
              <a:rPr lang="en-GB" altLang="en-US" sz="7200" dirty="0">
                <a:latin typeface="Sassoon Infant Md" pitchFamily="2" charset="0"/>
              </a:rPr>
              <a:t>  </a:t>
            </a:r>
            <a:r>
              <a:rPr lang="en-GB" altLang="en-US" sz="7200" dirty="0" err="1">
                <a:latin typeface="Sassoon Infant Md" pitchFamily="2" charset="0"/>
              </a:rPr>
              <a:t>iI</a:t>
            </a:r>
            <a:r>
              <a:rPr lang="en-GB" altLang="en-US" sz="7200" dirty="0">
                <a:latin typeface="Sassoon Infant Md" pitchFamily="2" charset="0"/>
              </a:rPr>
              <a:t>   </a:t>
            </a:r>
            <a:r>
              <a:rPr lang="en-GB" altLang="en-US" sz="7200" dirty="0" err="1">
                <a:latin typeface="Sassoon Infant Md" pitchFamily="2" charset="0"/>
              </a:rPr>
              <a:t>jJ</a:t>
            </a:r>
            <a:r>
              <a:rPr lang="en-GB" altLang="en-US" sz="7200" dirty="0">
                <a:latin typeface="Sassoon Infant Md" pitchFamily="2" charset="0"/>
              </a:rPr>
              <a:t> </a:t>
            </a:r>
            <a:r>
              <a:rPr lang="en-GB" altLang="en-US" sz="7200" dirty="0" err="1">
                <a:latin typeface="Sassoon Infant Md" pitchFamily="2" charset="0"/>
              </a:rPr>
              <a:t>kK</a:t>
            </a:r>
            <a:r>
              <a:rPr lang="en-GB" altLang="en-US" sz="7200" dirty="0">
                <a:latin typeface="Sassoon Infant Md" pitchFamily="2" charset="0"/>
              </a:rPr>
              <a:t>  </a:t>
            </a:r>
            <a:r>
              <a:rPr lang="en-GB" altLang="en-US" sz="7200" dirty="0" err="1">
                <a:latin typeface="Sassoon Infant Md" pitchFamily="2" charset="0"/>
              </a:rPr>
              <a:t>lL</a:t>
            </a:r>
            <a:r>
              <a:rPr lang="en-GB" altLang="en-US" sz="7200" dirty="0">
                <a:latin typeface="Sassoon Infant Md" pitchFamily="2" charset="0"/>
              </a:rPr>
              <a:t>  </a:t>
            </a:r>
            <a:r>
              <a:rPr lang="en-GB" altLang="en-US" sz="7200" dirty="0" err="1">
                <a:latin typeface="Sassoon Infant Md" pitchFamily="2" charset="0"/>
              </a:rPr>
              <a:t>mM</a:t>
            </a:r>
            <a:r>
              <a:rPr lang="en-GB" altLang="en-US" sz="7200" dirty="0">
                <a:latin typeface="Sassoon Infant Md" pitchFamily="2" charset="0"/>
              </a:rPr>
              <a:t>  </a:t>
            </a:r>
            <a:r>
              <a:rPr lang="en-GB" altLang="en-US" sz="7200" dirty="0" err="1">
                <a:latin typeface="Sassoon Infant Md" pitchFamily="2" charset="0"/>
              </a:rPr>
              <a:t>nN</a:t>
            </a:r>
            <a:r>
              <a:rPr lang="en-GB" altLang="en-US" sz="7200" dirty="0">
                <a:latin typeface="Sassoon Infant Md" pitchFamily="2" charset="0"/>
              </a:rPr>
              <a:t>  </a:t>
            </a:r>
            <a:r>
              <a:rPr lang="en-GB" altLang="en-US" sz="7200" dirty="0" err="1">
                <a:latin typeface="Sassoon Infant Md" pitchFamily="2" charset="0"/>
              </a:rPr>
              <a:t>oO</a:t>
            </a:r>
            <a:r>
              <a:rPr lang="en-GB" altLang="en-US" sz="7200" dirty="0">
                <a:latin typeface="Sassoon Infant Md" pitchFamily="2" charset="0"/>
              </a:rPr>
              <a:t> </a:t>
            </a:r>
            <a:r>
              <a:rPr lang="en-GB" altLang="en-US" sz="7200" dirty="0" err="1">
                <a:latin typeface="Sassoon Infant Md" pitchFamily="2" charset="0"/>
              </a:rPr>
              <a:t>pP</a:t>
            </a:r>
            <a:r>
              <a:rPr lang="en-GB" altLang="en-US" sz="7200" dirty="0">
                <a:latin typeface="Sassoon Infant Md" pitchFamily="2" charset="0"/>
              </a:rPr>
              <a:t>  </a:t>
            </a:r>
            <a:r>
              <a:rPr lang="en-GB" altLang="en-US" sz="7200" dirty="0" err="1">
                <a:latin typeface="Sassoon Infant Md" pitchFamily="2" charset="0"/>
              </a:rPr>
              <a:t>qQ</a:t>
            </a:r>
            <a:r>
              <a:rPr lang="en-GB" altLang="en-US" sz="7200" dirty="0">
                <a:latin typeface="Sassoon Infant Md" pitchFamily="2" charset="0"/>
              </a:rPr>
              <a:t>  </a:t>
            </a:r>
            <a:r>
              <a:rPr lang="en-GB" altLang="en-US" sz="7200" dirty="0" err="1">
                <a:latin typeface="Sassoon Infant Md" pitchFamily="2" charset="0"/>
              </a:rPr>
              <a:t>rR</a:t>
            </a:r>
            <a:r>
              <a:rPr lang="en-GB" altLang="en-US" sz="7200" dirty="0">
                <a:latin typeface="Sassoon Infant Md" pitchFamily="2" charset="0"/>
              </a:rPr>
              <a:t>  </a:t>
            </a:r>
            <a:r>
              <a:rPr lang="en-GB" altLang="en-US" sz="7200" dirty="0" err="1">
                <a:latin typeface="Sassoon Infant Md" pitchFamily="2" charset="0"/>
              </a:rPr>
              <a:t>sS</a:t>
            </a:r>
            <a:r>
              <a:rPr lang="en-GB" altLang="en-US" sz="7200" dirty="0">
                <a:latin typeface="Sassoon Infant Md" pitchFamily="2" charset="0"/>
              </a:rPr>
              <a:t>  </a:t>
            </a:r>
            <a:r>
              <a:rPr lang="en-GB" altLang="en-US" sz="7200" dirty="0" err="1">
                <a:latin typeface="Sassoon Infant Md" pitchFamily="2" charset="0"/>
              </a:rPr>
              <a:t>tT</a:t>
            </a:r>
            <a:r>
              <a:rPr lang="en-GB" altLang="en-US" sz="7200" dirty="0">
                <a:latin typeface="Sassoon Infant Md" pitchFamily="2" charset="0"/>
              </a:rPr>
              <a:t> </a:t>
            </a:r>
            <a:r>
              <a:rPr lang="en-GB" altLang="en-US" sz="7200" dirty="0" err="1">
                <a:latin typeface="Sassoon Infant Md" pitchFamily="2" charset="0"/>
              </a:rPr>
              <a:t>uU</a:t>
            </a:r>
            <a:r>
              <a:rPr lang="en-GB" altLang="en-US" sz="7200" dirty="0">
                <a:latin typeface="Sassoon Infant Md" pitchFamily="2" charset="0"/>
              </a:rPr>
              <a:t> </a:t>
            </a:r>
            <a:r>
              <a:rPr lang="en-GB" altLang="en-US" sz="7200" dirty="0" err="1">
                <a:latin typeface="Sassoon Infant Md" pitchFamily="2" charset="0"/>
              </a:rPr>
              <a:t>vV</a:t>
            </a:r>
            <a:r>
              <a:rPr lang="en-GB" altLang="en-US" sz="7200" dirty="0">
                <a:latin typeface="Sassoon Infant Md" pitchFamily="2" charset="0"/>
              </a:rPr>
              <a:t> </a:t>
            </a:r>
            <a:r>
              <a:rPr lang="en-GB" altLang="en-US" sz="7200" dirty="0" err="1">
                <a:latin typeface="Sassoon Infant Md" pitchFamily="2" charset="0"/>
              </a:rPr>
              <a:t>wW</a:t>
            </a:r>
            <a:r>
              <a:rPr lang="en-GB" altLang="en-US" sz="7200" dirty="0">
                <a:latin typeface="Sassoon Infant Md" pitchFamily="2" charset="0"/>
              </a:rPr>
              <a:t> </a:t>
            </a:r>
            <a:r>
              <a:rPr lang="en-GB" altLang="en-US" sz="7200" dirty="0" err="1">
                <a:latin typeface="Sassoon Infant Md" pitchFamily="2" charset="0"/>
              </a:rPr>
              <a:t>xX</a:t>
            </a:r>
            <a:r>
              <a:rPr lang="en-GB" altLang="en-US" sz="7200" dirty="0">
                <a:latin typeface="Sassoon Infant Md" pitchFamily="2" charset="0"/>
              </a:rPr>
              <a:t> </a:t>
            </a:r>
            <a:r>
              <a:rPr lang="en-GB" altLang="en-US" sz="7200" dirty="0" err="1">
                <a:latin typeface="Sassoon Infant Md" pitchFamily="2" charset="0"/>
              </a:rPr>
              <a:t>yY</a:t>
            </a:r>
            <a:r>
              <a:rPr lang="en-GB" altLang="en-US" sz="7200" dirty="0">
                <a:latin typeface="Sassoon Infant Md" pitchFamily="2" charset="0"/>
              </a:rPr>
              <a:t> </a:t>
            </a:r>
            <a:r>
              <a:rPr lang="en-GB" altLang="en-US" sz="7200" dirty="0" err="1">
                <a:latin typeface="Sassoon Infant Md" pitchFamily="2" charset="0"/>
              </a:rPr>
              <a:t>zZ</a:t>
            </a:r>
            <a:endParaRPr lang="en-GB" altLang="en-US" sz="7200" dirty="0">
              <a:latin typeface="Sassoon Infant M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04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113"/>
            <a:ext cx="5400600" cy="694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120" y="5805264"/>
            <a:ext cx="863308" cy="611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64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8760452" cy="443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760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6632"/>
            <a:ext cx="8636900" cy="6741368"/>
          </a:xfrm>
          <a:prstGeom prst="rect">
            <a:avLst/>
          </a:prstGeom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34351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assoon">
      <a:majorFont>
        <a:latin typeface="Sassoon Infant Md"/>
        <a:ea typeface=""/>
        <a:cs typeface=""/>
      </a:majorFont>
      <a:minorFont>
        <a:latin typeface="Sassoon Infant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Widescreen</PresentationFormat>
  <Paragraphs>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Sassoon Infant Md</vt:lpstr>
      <vt:lpstr>Sassoon Infant Rg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Pippa Joyce</dc:creator>
  <cp:lastModifiedBy>Pippa Joyce</cp:lastModifiedBy>
  <cp:revision>1</cp:revision>
  <dcterms:created xsi:type="dcterms:W3CDTF">2021-12-01T10:29:53Z</dcterms:created>
  <dcterms:modified xsi:type="dcterms:W3CDTF">2021-12-01T10:30:39Z</dcterms:modified>
</cp:coreProperties>
</file>