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7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1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54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44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4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2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09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13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78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2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06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4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F0D9-1AFB-4E0E-8F11-CBCE027A1A5F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94D05-9609-4906-8980-260FBB10A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25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oksfor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4175"/>
            <a:ext cx="9144000" cy="608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7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peech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4" y="0"/>
            <a:ext cx="5286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5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aith eyes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620713"/>
            <a:ext cx="4105275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photo_el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4" y="260350"/>
            <a:ext cx="263683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preschool-girls-tal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644901"/>
            <a:ext cx="3600450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writing_name_lett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6" y="3700463"/>
            <a:ext cx="3349625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2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38314" y="639763"/>
            <a:ext cx="8713787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7200" dirty="0" err="1">
                <a:latin typeface="Sassoon Infant Md" pitchFamily="2" charset="0"/>
              </a:rPr>
              <a:t>aA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bB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cC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dD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eE</a:t>
            </a:r>
            <a:r>
              <a:rPr lang="en-GB" altLang="en-US" sz="7200" dirty="0">
                <a:latin typeface="Sassoon Infant Md" pitchFamily="2" charset="0"/>
              </a:rPr>
              <a:t> </a:t>
            </a:r>
            <a:r>
              <a:rPr lang="en-GB" altLang="en-US" sz="7200" dirty="0" err="1">
                <a:latin typeface="Sassoon Infant Md" pitchFamily="2" charset="0"/>
              </a:rPr>
              <a:t>fF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gG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hH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iI</a:t>
            </a:r>
            <a:r>
              <a:rPr lang="en-GB" altLang="en-US" sz="7200" dirty="0">
                <a:latin typeface="Sassoon Infant Md" pitchFamily="2" charset="0"/>
              </a:rPr>
              <a:t>   </a:t>
            </a:r>
            <a:r>
              <a:rPr lang="en-GB" altLang="en-US" sz="7200" dirty="0" err="1">
                <a:latin typeface="Sassoon Infant Md" pitchFamily="2" charset="0"/>
              </a:rPr>
              <a:t>jJ</a:t>
            </a:r>
            <a:r>
              <a:rPr lang="en-GB" altLang="en-US" sz="7200" dirty="0">
                <a:latin typeface="Sassoon Infant Md" pitchFamily="2" charset="0"/>
              </a:rPr>
              <a:t> </a:t>
            </a:r>
            <a:r>
              <a:rPr lang="en-GB" altLang="en-US" sz="7200" dirty="0" err="1">
                <a:latin typeface="Sassoon Infant Md" pitchFamily="2" charset="0"/>
              </a:rPr>
              <a:t>kK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lL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mM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nN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oO</a:t>
            </a:r>
            <a:r>
              <a:rPr lang="en-GB" altLang="en-US" sz="7200" dirty="0">
                <a:latin typeface="Sassoon Infant Md" pitchFamily="2" charset="0"/>
              </a:rPr>
              <a:t> </a:t>
            </a:r>
            <a:r>
              <a:rPr lang="en-GB" altLang="en-US" sz="7200" dirty="0" err="1">
                <a:latin typeface="Sassoon Infant Md" pitchFamily="2" charset="0"/>
              </a:rPr>
              <a:t>pP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qQ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rR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sS</a:t>
            </a:r>
            <a:r>
              <a:rPr lang="en-GB" altLang="en-US" sz="7200" dirty="0">
                <a:latin typeface="Sassoon Infant Md" pitchFamily="2" charset="0"/>
              </a:rPr>
              <a:t>  </a:t>
            </a:r>
            <a:r>
              <a:rPr lang="en-GB" altLang="en-US" sz="7200" dirty="0" err="1">
                <a:latin typeface="Sassoon Infant Md" pitchFamily="2" charset="0"/>
              </a:rPr>
              <a:t>tT</a:t>
            </a:r>
            <a:r>
              <a:rPr lang="en-GB" altLang="en-US" sz="7200" dirty="0">
                <a:latin typeface="Sassoon Infant Md" pitchFamily="2" charset="0"/>
              </a:rPr>
              <a:t> </a:t>
            </a:r>
            <a:r>
              <a:rPr lang="en-GB" altLang="en-US" sz="7200" dirty="0" err="1">
                <a:latin typeface="Sassoon Infant Md" pitchFamily="2" charset="0"/>
              </a:rPr>
              <a:t>uU</a:t>
            </a:r>
            <a:r>
              <a:rPr lang="en-GB" altLang="en-US" sz="7200" dirty="0">
                <a:latin typeface="Sassoon Infant Md" pitchFamily="2" charset="0"/>
              </a:rPr>
              <a:t> </a:t>
            </a:r>
            <a:r>
              <a:rPr lang="en-GB" altLang="en-US" sz="7200" dirty="0" err="1">
                <a:latin typeface="Sassoon Infant Md" pitchFamily="2" charset="0"/>
              </a:rPr>
              <a:t>vV</a:t>
            </a:r>
            <a:r>
              <a:rPr lang="en-GB" altLang="en-US" sz="7200" dirty="0">
                <a:latin typeface="Sassoon Infant Md" pitchFamily="2" charset="0"/>
              </a:rPr>
              <a:t> </a:t>
            </a:r>
            <a:r>
              <a:rPr lang="en-GB" altLang="en-US" sz="7200" dirty="0" err="1">
                <a:latin typeface="Sassoon Infant Md" pitchFamily="2" charset="0"/>
              </a:rPr>
              <a:t>wW</a:t>
            </a:r>
            <a:r>
              <a:rPr lang="en-GB" altLang="en-US" sz="7200" dirty="0">
                <a:latin typeface="Sassoon Infant Md" pitchFamily="2" charset="0"/>
              </a:rPr>
              <a:t> </a:t>
            </a:r>
            <a:r>
              <a:rPr lang="en-GB" altLang="en-US" sz="7200" dirty="0" err="1">
                <a:latin typeface="Sassoon Infant Md" pitchFamily="2" charset="0"/>
              </a:rPr>
              <a:t>xX</a:t>
            </a:r>
            <a:r>
              <a:rPr lang="en-GB" altLang="en-US" sz="7200" dirty="0">
                <a:latin typeface="Sassoon Infant Md" pitchFamily="2" charset="0"/>
              </a:rPr>
              <a:t> </a:t>
            </a:r>
            <a:r>
              <a:rPr lang="en-GB" altLang="en-US" sz="7200" dirty="0" err="1">
                <a:latin typeface="Sassoon Infant Md" pitchFamily="2" charset="0"/>
              </a:rPr>
              <a:t>yY</a:t>
            </a:r>
            <a:r>
              <a:rPr lang="en-GB" altLang="en-US" sz="7200" dirty="0">
                <a:latin typeface="Sassoon Infant Md" pitchFamily="2" charset="0"/>
              </a:rPr>
              <a:t> </a:t>
            </a:r>
            <a:r>
              <a:rPr lang="en-GB" altLang="en-US" sz="7200" dirty="0" err="1">
                <a:latin typeface="Sassoon Infant Md" pitchFamily="2" charset="0"/>
              </a:rPr>
              <a:t>zZ</a:t>
            </a:r>
            <a:endParaRPr lang="en-GB" altLang="en-US" sz="7200" dirty="0">
              <a:latin typeface="Sassoon Infant M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0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113"/>
            <a:ext cx="5400600" cy="694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5805264"/>
            <a:ext cx="863308" cy="61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8760452" cy="44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6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6632"/>
            <a:ext cx="8636900" cy="6741368"/>
          </a:xfrm>
          <a:prstGeom prst="rect">
            <a:avLst/>
          </a:prstGeom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34351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assoon">
      <a:majorFont>
        <a:latin typeface="Sassoon Infant Md"/>
        <a:ea typeface=""/>
        <a:cs typeface=""/>
      </a:majorFont>
      <a:minorFont>
        <a:latin typeface="Sassoon Infant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Sassoon Infant Md</vt:lpstr>
      <vt:lpstr>Sassoon Infant Rg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Pippa Joyce</dc:creator>
  <cp:lastModifiedBy>Pippa Joyce</cp:lastModifiedBy>
  <cp:revision>1</cp:revision>
  <dcterms:created xsi:type="dcterms:W3CDTF">2021-12-01T10:29:53Z</dcterms:created>
  <dcterms:modified xsi:type="dcterms:W3CDTF">2021-12-01T10:30:39Z</dcterms:modified>
</cp:coreProperties>
</file>